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2"/>
  </p:sldMasterIdLst>
  <p:notesMasterIdLst>
    <p:notesMasterId r:id="rId22"/>
  </p:notesMasterIdLst>
  <p:sldIdLst>
    <p:sldId id="276" r:id="rId3"/>
    <p:sldId id="256" r:id="rId4"/>
    <p:sldId id="257" r:id="rId5"/>
    <p:sldId id="258" r:id="rId6"/>
    <p:sldId id="259" r:id="rId7"/>
    <p:sldId id="260" r:id="rId8"/>
    <p:sldId id="261" r:id="rId9"/>
    <p:sldId id="262" r:id="rId10"/>
    <p:sldId id="263" r:id="rId11"/>
    <p:sldId id="264" r:id="rId12"/>
    <p:sldId id="266" r:id="rId13"/>
    <p:sldId id="267" r:id="rId14"/>
    <p:sldId id="269" r:id="rId15"/>
    <p:sldId id="270" r:id="rId16"/>
    <p:sldId id="271" r:id="rId17"/>
    <p:sldId id="272" r:id="rId18"/>
    <p:sldId id="274" r:id="rId19"/>
    <p:sldId id="273"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1E77"/>
    <a:srgbClr val="ED1358"/>
    <a:srgbClr val="ED84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93864D-0DA1-4B7C-A45E-1BC5EC76D181}" v="516" dt="2022-01-13T07:18:13.044"/>
    <p1510:client id="{3542D062-CA9D-4380-AEDD-960399FEC091}" v="759" dt="2022-01-13T08:57:13.526"/>
    <p1510:client id="{5060CE29-A272-4F55-8A48-6E11BA4CD394}" v="1196" dt="2022-01-14T10:05:42.690"/>
    <p1510:client id="{5F9407CC-D8F9-407B-A060-2993D017EB25}" v="1516" dt="2022-01-14T14:45:26.676"/>
    <p1510:client id="{6254E997-80CC-4AEB-B9D4-A7391A06AC31}" v="58" dt="2022-01-14T18:02:11.024"/>
    <p1510:client id="{74EB648F-8F36-4F5D-91D3-B5335AEC59C4}" v="113" dt="2022-01-13T10:10:25.530"/>
    <p1510:client id="{8108055F-CD22-4D53-B281-8A36EC25DABF}" v="2257" dt="2022-01-12T15:27:13.855"/>
    <p1510:client id="{82BCCFAF-FB9D-4438-9EA8-9E5AC05AEB3E}" v="989" dt="2022-01-12T05:27:51.419"/>
    <p1510:client id="{84431D10-2F47-49F4-A6D4-B858824FEE27}" v="644" dt="2022-01-12T09:33:42.518"/>
    <p1510:client id="{863FDA47-292F-43DE-B14F-DD0330C6313F}" v="57" dt="2022-01-14T18:15:25.583"/>
    <p1510:client id="{8E24B9C2-845A-424E-88B6-E5D7254F8CAF}" v="151" dt="2022-01-14T10:43:39.647"/>
    <p1510:client id="{97B1C002-1DC5-4231-AC4C-32EEA7E3DBB0}" v="251" dt="2022-01-13T17:10:22.565"/>
    <p1510:client id="{AC6AD990-46AE-45EE-9085-C848FACE2539}" v="176" dt="2022-01-13T15:13:40.061"/>
    <p1510:client id="{C652A52F-0734-4AF3-B292-698D11A3B6F4}" v="801" dt="2021-11-17T17:33:58.043"/>
    <p1510:client id="{DF4EB07D-BD8F-49F8-B37C-E187F83BDEB7}" v="1942" dt="2022-01-14T17:24:46.6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E74C38-C276-4C90-BA70-72E17A8BE450}" type="doc">
      <dgm:prSet loTypeId="urn:microsoft.com/office/officeart/2017/3/layout/DropPinTimeline" loCatId="timeline" qsTypeId="urn:microsoft.com/office/officeart/2005/8/quickstyle/simple1" qsCatId="simple" csTypeId="urn:microsoft.com/office/officeart/2005/8/colors/accent1_2" csCatId="accent1" phldr="1"/>
      <dgm:spPr/>
      <dgm:t>
        <a:bodyPr/>
        <a:lstStyle/>
        <a:p>
          <a:endParaRPr lang="en-US"/>
        </a:p>
      </dgm:t>
    </dgm:pt>
    <dgm:pt modelId="{73EC9DE1-8C65-4A1E-8093-C13E7330E2DB}">
      <dgm:prSet phldr="0"/>
      <dgm:spPr/>
      <dgm:t>
        <a:bodyPr/>
        <a:lstStyle/>
        <a:p>
          <a:pPr>
            <a:defRPr b="1"/>
          </a:pPr>
          <a:r>
            <a:rPr lang="en-US" b="0"/>
            <a:t>Project Objective</a:t>
          </a:r>
        </a:p>
      </dgm:t>
    </dgm:pt>
    <dgm:pt modelId="{EB73D98C-D38D-461F-A1DB-CEB629D1CBEB}" type="parTrans" cxnId="{3E51AE57-578A-4099-BA25-3ABDC56CB7D0}">
      <dgm:prSet/>
      <dgm:spPr/>
    </dgm:pt>
    <dgm:pt modelId="{CD4D41D2-C306-4B69-991B-B5DB5B0E3D49}" type="sibTrans" cxnId="{3E51AE57-578A-4099-BA25-3ABDC56CB7D0}">
      <dgm:prSet/>
      <dgm:spPr/>
    </dgm:pt>
    <dgm:pt modelId="{5DE54BF3-17A8-4A61-AED6-C1D6280634E2}">
      <dgm:prSet phldr="0"/>
      <dgm:spPr/>
      <dgm:t>
        <a:bodyPr/>
        <a:lstStyle/>
        <a:p>
          <a:pPr>
            <a:defRPr b="1"/>
          </a:pPr>
          <a:r>
            <a:rPr lang="en-US" b="0"/>
            <a:t>Features of Project</a:t>
          </a:r>
        </a:p>
      </dgm:t>
    </dgm:pt>
    <dgm:pt modelId="{EBAA8942-9C1F-42BA-8804-B9350E129831}" type="parTrans" cxnId="{8C10F6B4-9CF5-40A1-87EB-AB7CA74EE9D5}">
      <dgm:prSet/>
      <dgm:spPr/>
    </dgm:pt>
    <dgm:pt modelId="{6CB63BB2-FBBE-4033-8CFB-F437B8FFA33E}" type="sibTrans" cxnId="{8C10F6B4-9CF5-40A1-87EB-AB7CA74EE9D5}">
      <dgm:prSet/>
      <dgm:spPr/>
    </dgm:pt>
    <dgm:pt modelId="{9F027D93-CA95-4066-A231-8797DEB73596}">
      <dgm:prSet phldr="0"/>
      <dgm:spPr/>
      <dgm:t>
        <a:bodyPr/>
        <a:lstStyle/>
        <a:p>
          <a:pPr>
            <a:defRPr b="1"/>
          </a:pPr>
          <a:r>
            <a:rPr lang="en-US" b="0"/>
            <a:t>Flow Diagram</a:t>
          </a:r>
        </a:p>
      </dgm:t>
    </dgm:pt>
    <dgm:pt modelId="{3E911333-8E6A-4B85-8568-A9748EA764F8}" type="parTrans" cxnId="{A80FEC4F-C690-44F0-B34E-01764117A4BD}">
      <dgm:prSet/>
      <dgm:spPr/>
    </dgm:pt>
    <dgm:pt modelId="{2F494D09-1A5C-4501-A039-282467EC214A}" type="sibTrans" cxnId="{A80FEC4F-C690-44F0-B34E-01764117A4BD}">
      <dgm:prSet/>
      <dgm:spPr/>
    </dgm:pt>
    <dgm:pt modelId="{0ED49EAE-1375-4AC4-B625-48E295418064}">
      <dgm:prSet phldr="0"/>
      <dgm:spPr/>
      <dgm:t>
        <a:bodyPr/>
        <a:lstStyle/>
        <a:p>
          <a:pPr>
            <a:defRPr b="1"/>
          </a:pPr>
          <a:r>
            <a:rPr lang="en-US" b="0">
              <a:latin typeface="Tw Cen MT" panose="020B0602020104020603"/>
            </a:rPr>
            <a:t>Project Parts</a:t>
          </a:r>
          <a:endParaRPr lang="en-US" b="0"/>
        </a:p>
      </dgm:t>
    </dgm:pt>
    <dgm:pt modelId="{01E70DFC-5A92-48B3-8803-473EFE7E4D29}" type="parTrans" cxnId="{380C2A3D-83F5-4544-AC3E-7CF845B3A81D}">
      <dgm:prSet/>
      <dgm:spPr/>
    </dgm:pt>
    <dgm:pt modelId="{5838D968-EE65-41EB-BBEA-3923872C963D}" type="sibTrans" cxnId="{380C2A3D-83F5-4544-AC3E-7CF845B3A81D}">
      <dgm:prSet/>
      <dgm:spPr/>
    </dgm:pt>
    <dgm:pt modelId="{F6D668B5-074D-4572-9D17-7725618E4C3D}">
      <dgm:prSet phldr="0"/>
      <dgm:spPr/>
      <dgm:t>
        <a:bodyPr/>
        <a:lstStyle/>
        <a:p>
          <a:pPr rtl="0">
            <a:defRPr b="1"/>
          </a:pPr>
          <a:r>
            <a:rPr lang="en-US" b="0"/>
            <a:t>Project </a:t>
          </a:r>
          <a:r>
            <a:rPr lang="en-US" b="0">
              <a:latin typeface="Tw Cen MT" panose="020B0602020104020603"/>
            </a:rPr>
            <a:t>Applications</a:t>
          </a:r>
        </a:p>
      </dgm:t>
    </dgm:pt>
    <dgm:pt modelId="{9F6BA961-2163-4CDA-A8D5-3E898899C64B}" type="parTrans" cxnId="{71DED435-65C6-4A00-9A2E-8D50C462729C}">
      <dgm:prSet/>
      <dgm:spPr/>
    </dgm:pt>
    <dgm:pt modelId="{C2C5B1AD-FC7C-4E55-AF73-613BAC9B5C49}" type="sibTrans" cxnId="{71DED435-65C6-4A00-9A2E-8D50C462729C}">
      <dgm:prSet/>
      <dgm:spPr/>
    </dgm:pt>
    <dgm:pt modelId="{5D721BA3-E794-4CFC-B0C5-47E057E6D592}">
      <dgm:prSet phldr="0"/>
      <dgm:spPr/>
      <dgm:t>
        <a:bodyPr/>
        <a:lstStyle/>
        <a:p>
          <a:pPr>
            <a:defRPr b="1"/>
          </a:pPr>
          <a:r>
            <a:rPr lang="en-US" b="0"/>
            <a:t>Future </a:t>
          </a:r>
          <a:r>
            <a:rPr lang="en-US" b="0">
              <a:latin typeface="Tw Cen MT" panose="020B0602020104020603"/>
            </a:rPr>
            <a:t>Enhancements</a:t>
          </a:r>
          <a:endParaRPr lang="en-US" b="0"/>
        </a:p>
      </dgm:t>
    </dgm:pt>
    <dgm:pt modelId="{9B31950D-90C2-4A9C-8592-D4B8CC1A33EE}" type="parTrans" cxnId="{F802273E-CF54-4B2A-9E1C-4E54CD85D5B1}">
      <dgm:prSet/>
      <dgm:spPr/>
    </dgm:pt>
    <dgm:pt modelId="{7AD91D82-1F38-4C1F-81BD-3ACD6CC2B135}" type="sibTrans" cxnId="{F802273E-CF54-4B2A-9E1C-4E54CD85D5B1}">
      <dgm:prSet/>
      <dgm:spPr/>
    </dgm:pt>
    <dgm:pt modelId="{2937519D-DC08-4ECC-A1B9-947542BF1048}">
      <dgm:prSet phldr="0"/>
      <dgm:spPr/>
      <dgm:t>
        <a:bodyPr/>
        <a:lstStyle/>
        <a:p>
          <a:pPr>
            <a:defRPr b="1"/>
          </a:pPr>
          <a:r>
            <a:rPr lang="en-US" b="0">
              <a:latin typeface="Tw Cen MT" panose="020B0602020104020603"/>
            </a:rPr>
            <a:t>Requirement</a:t>
          </a:r>
        </a:p>
      </dgm:t>
    </dgm:pt>
    <dgm:pt modelId="{2E1C6C37-2EBB-4C0D-8A5C-7302B88B7BDF}" type="parTrans" cxnId="{7CB4735F-C366-4E9E-B990-665760459999}">
      <dgm:prSet/>
      <dgm:spPr/>
    </dgm:pt>
    <dgm:pt modelId="{9988D084-6719-4D7F-A4E6-DF0B4CE1D90B}" type="sibTrans" cxnId="{7CB4735F-C366-4E9E-B990-665760459999}">
      <dgm:prSet/>
      <dgm:spPr/>
    </dgm:pt>
    <dgm:pt modelId="{E82AA61D-AC93-4C6D-9F01-8259F3E1A146}">
      <dgm:prSet phldr="0"/>
      <dgm:spPr/>
      <dgm:t>
        <a:bodyPr/>
        <a:lstStyle/>
        <a:p>
          <a:pPr rtl="0">
            <a:defRPr b="1"/>
          </a:pPr>
          <a:r>
            <a:rPr lang="en-US" b="0">
              <a:latin typeface="Tw Cen MT" panose="020B0602020104020603"/>
            </a:rPr>
            <a:t>Project </a:t>
          </a:r>
          <a:r>
            <a:rPr lang="en-US" b="0" err="1">
              <a:latin typeface="Tw Cen MT" panose="020B0602020104020603"/>
            </a:rPr>
            <a:t>Explaination</a:t>
          </a:r>
        </a:p>
      </dgm:t>
    </dgm:pt>
    <dgm:pt modelId="{726787A6-E49C-4520-AF55-7B31CAB8FE60}" type="parTrans" cxnId="{9DF4C699-FD64-4210-B0C4-C41452EEB9D6}">
      <dgm:prSet/>
      <dgm:spPr/>
    </dgm:pt>
    <dgm:pt modelId="{D1DACCE1-5BF9-497C-A2E0-0EE29094D015}" type="sibTrans" cxnId="{9DF4C699-FD64-4210-B0C4-C41452EEB9D6}">
      <dgm:prSet/>
      <dgm:spPr/>
    </dgm:pt>
    <dgm:pt modelId="{D005ED9D-0D93-4677-AF41-F1F1C00311CD}" type="pres">
      <dgm:prSet presAssocID="{74E74C38-C276-4C90-BA70-72E17A8BE450}" presName="root" presStyleCnt="0">
        <dgm:presLayoutVars>
          <dgm:chMax/>
          <dgm:chPref/>
          <dgm:animLvl val="lvl"/>
        </dgm:presLayoutVars>
      </dgm:prSet>
      <dgm:spPr/>
    </dgm:pt>
    <dgm:pt modelId="{29C6C60A-E8CD-4631-8DC4-1C0CC4CAED73}" type="pres">
      <dgm:prSet presAssocID="{74E74C38-C276-4C90-BA70-72E17A8BE450}" presName="divider" presStyleLbl="fgAcc1" presStyleIdx="0" presStyleCnt="9"/>
      <dgm:spPr>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tailEnd type="triangle" w="lg" len="lg"/>
        </a:ln>
        <a:effectLst/>
      </dgm:spPr>
    </dgm:pt>
    <dgm:pt modelId="{29608D9F-80E7-4826-81CD-99B87508867E}" type="pres">
      <dgm:prSet presAssocID="{74E74C38-C276-4C90-BA70-72E17A8BE450}" presName="nodes" presStyleCnt="0">
        <dgm:presLayoutVars>
          <dgm:chMax/>
          <dgm:chPref/>
          <dgm:animLvl val="lvl"/>
        </dgm:presLayoutVars>
      </dgm:prSet>
      <dgm:spPr/>
    </dgm:pt>
    <dgm:pt modelId="{5DF03A2D-5C0D-4A92-9450-5DC54FA4D53E}" type="pres">
      <dgm:prSet presAssocID="{73EC9DE1-8C65-4A1E-8093-C13E7330E2DB}" presName="composite" presStyleCnt="0"/>
      <dgm:spPr/>
    </dgm:pt>
    <dgm:pt modelId="{FBF08624-5E30-4E54-B922-53008D974EAD}" type="pres">
      <dgm:prSet presAssocID="{73EC9DE1-8C65-4A1E-8093-C13E7330E2DB}" presName="ConnectorPoint" presStyleLbl="lnNode1" presStyleIdx="0"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B97FAEB1-CB8D-4402-85C2-499B24D0A062}" type="pres">
      <dgm:prSet presAssocID="{73EC9DE1-8C65-4A1E-8093-C13E7330E2DB}" presName="DropPinPlaceHolder" presStyleCnt="0"/>
      <dgm:spPr/>
    </dgm:pt>
    <dgm:pt modelId="{4DE0B945-9768-48BC-A0E2-00C5DFDC6EB0}" type="pres">
      <dgm:prSet presAssocID="{73EC9DE1-8C65-4A1E-8093-C13E7330E2DB}" presName="DropPin" presStyleLbl="alignNode1" presStyleIdx="0" presStyleCnt="8"/>
      <dgm:spPr/>
    </dgm:pt>
    <dgm:pt modelId="{02004CD5-0A47-4AD4-B2AD-92643B5E6037}" type="pres">
      <dgm:prSet presAssocID="{73EC9DE1-8C65-4A1E-8093-C13E7330E2DB}" presName="Ellipse" presStyleLbl="fgAcc1" presStyleIdx="1" presStyleCnt="9"/>
      <dgm:spPr>
        <a:solidFill>
          <a:schemeClr val="lt1">
            <a:alpha val="90000"/>
            <a:hueOff val="0"/>
            <a:satOff val="0"/>
            <a:lumOff val="0"/>
            <a:alphaOff val="0"/>
          </a:schemeClr>
        </a:solidFill>
        <a:ln w="15875" cap="flat" cmpd="sng" algn="ctr">
          <a:noFill/>
          <a:prstDash val="solid"/>
        </a:ln>
        <a:effectLst/>
      </dgm:spPr>
    </dgm:pt>
    <dgm:pt modelId="{9390357E-429C-45FD-9F67-7CAFE53D24F9}" type="pres">
      <dgm:prSet presAssocID="{73EC9DE1-8C65-4A1E-8093-C13E7330E2DB}" presName="L2TextContainer" presStyleLbl="revTx" presStyleIdx="0" presStyleCnt="16">
        <dgm:presLayoutVars>
          <dgm:bulletEnabled val="1"/>
        </dgm:presLayoutVars>
      </dgm:prSet>
      <dgm:spPr/>
    </dgm:pt>
    <dgm:pt modelId="{F5E74500-1C34-4C92-9ADF-F6C13BFE46FD}" type="pres">
      <dgm:prSet presAssocID="{73EC9DE1-8C65-4A1E-8093-C13E7330E2DB}" presName="L1TextContainer" presStyleLbl="revTx" presStyleIdx="1" presStyleCnt="16">
        <dgm:presLayoutVars>
          <dgm:chMax val="1"/>
          <dgm:chPref val="1"/>
          <dgm:bulletEnabled val="1"/>
        </dgm:presLayoutVars>
      </dgm:prSet>
      <dgm:spPr/>
    </dgm:pt>
    <dgm:pt modelId="{E0C9F484-F733-4CFC-8552-EE2D4A855BCA}" type="pres">
      <dgm:prSet presAssocID="{73EC9DE1-8C65-4A1E-8093-C13E7330E2DB}" presName="ConnectLine" presStyleLbl="sibTrans1D1" presStyleIdx="0" presStyleCnt="8"/>
      <dgm:spPr>
        <a:noFill/>
        <a:ln w="12700" cap="flat" cmpd="sng" algn="ctr">
          <a:solidFill>
            <a:schemeClr val="accent1">
              <a:hueOff val="0"/>
              <a:satOff val="0"/>
              <a:lumOff val="0"/>
              <a:alphaOff val="0"/>
            </a:schemeClr>
          </a:solidFill>
          <a:prstDash val="dash"/>
        </a:ln>
        <a:effectLst/>
      </dgm:spPr>
    </dgm:pt>
    <dgm:pt modelId="{8AD7DAE8-0C3C-473F-8A8D-D19287408916}" type="pres">
      <dgm:prSet presAssocID="{73EC9DE1-8C65-4A1E-8093-C13E7330E2DB}" presName="EmptyPlaceHolder" presStyleCnt="0"/>
      <dgm:spPr/>
    </dgm:pt>
    <dgm:pt modelId="{9BEC6AC9-5ED4-4A61-9675-79803693B726}" type="pres">
      <dgm:prSet presAssocID="{CD4D41D2-C306-4B69-991B-B5DB5B0E3D49}" presName="spaceBetweenRectangles" presStyleCnt="0"/>
      <dgm:spPr/>
    </dgm:pt>
    <dgm:pt modelId="{022841ED-90A9-44DD-8DD4-3F9C1240CB5F}" type="pres">
      <dgm:prSet presAssocID="{5DE54BF3-17A8-4A61-AED6-C1D6280634E2}" presName="composite" presStyleCnt="0"/>
      <dgm:spPr/>
    </dgm:pt>
    <dgm:pt modelId="{99A83970-8253-4038-A855-942D26BBE2E9}" type="pres">
      <dgm:prSet presAssocID="{5DE54BF3-17A8-4A61-AED6-C1D6280634E2}" presName="ConnectorPoint" presStyleLbl="lnNode1" presStyleIdx="1"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EFE0F3F2-EB90-4460-A5CB-15D75ED525F7}" type="pres">
      <dgm:prSet presAssocID="{5DE54BF3-17A8-4A61-AED6-C1D6280634E2}" presName="DropPinPlaceHolder" presStyleCnt="0"/>
      <dgm:spPr/>
    </dgm:pt>
    <dgm:pt modelId="{73A270C3-15BD-4886-B6C2-B0A35CD529C1}" type="pres">
      <dgm:prSet presAssocID="{5DE54BF3-17A8-4A61-AED6-C1D6280634E2}" presName="DropPin" presStyleLbl="alignNode1" presStyleIdx="1" presStyleCnt="8"/>
      <dgm:spPr/>
    </dgm:pt>
    <dgm:pt modelId="{4397CFFE-1548-4B20-9260-1FCC7120D4C9}" type="pres">
      <dgm:prSet presAssocID="{5DE54BF3-17A8-4A61-AED6-C1D6280634E2}" presName="Ellipse" presStyleLbl="fgAcc1" presStyleIdx="2" presStyleCnt="9"/>
      <dgm:spPr>
        <a:solidFill>
          <a:schemeClr val="lt1">
            <a:alpha val="90000"/>
            <a:hueOff val="0"/>
            <a:satOff val="0"/>
            <a:lumOff val="0"/>
            <a:alphaOff val="0"/>
          </a:schemeClr>
        </a:solidFill>
        <a:ln w="15875" cap="flat" cmpd="sng" algn="ctr">
          <a:noFill/>
          <a:prstDash val="solid"/>
        </a:ln>
        <a:effectLst/>
      </dgm:spPr>
    </dgm:pt>
    <dgm:pt modelId="{961AA3B1-B292-4B16-B81B-9964D2E33F89}" type="pres">
      <dgm:prSet presAssocID="{5DE54BF3-17A8-4A61-AED6-C1D6280634E2}" presName="L2TextContainer" presStyleLbl="revTx" presStyleIdx="2" presStyleCnt="16">
        <dgm:presLayoutVars>
          <dgm:bulletEnabled val="1"/>
        </dgm:presLayoutVars>
      </dgm:prSet>
      <dgm:spPr/>
    </dgm:pt>
    <dgm:pt modelId="{0630B17C-E301-4A58-9A7A-0D5C98151D30}" type="pres">
      <dgm:prSet presAssocID="{5DE54BF3-17A8-4A61-AED6-C1D6280634E2}" presName="L1TextContainer" presStyleLbl="revTx" presStyleIdx="3" presStyleCnt="16">
        <dgm:presLayoutVars>
          <dgm:chMax val="1"/>
          <dgm:chPref val="1"/>
          <dgm:bulletEnabled val="1"/>
        </dgm:presLayoutVars>
      </dgm:prSet>
      <dgm:spPr/>
    </dgm:pt>
    <dgm:pt modelId="{B10F4D33-69D7-4E2B-91D9-86E4E746C9D2}" type="pres">
      <dgm:prSet presAssocID="{5DE54BF3-17A8-4A61-AED6-C1D6280634E2}" presName="ConnectLine" presStyleLbl="sibTrans1D1" presStyleIdx="1" presStyleCnt="8"/>
      <dgm:spPr>
        <a:noFill/>
        <a:ln w="12700" cap="flat" cmpd="sng" algn="ctr">
          <a:solidFill>
            <a:schemeClr val="accent1">
              <a:hueOff val="0"/>
              <a:satOff val="0"/>
              <a:lumOff val="0"/>
              <a:alphaOff val="0"/>
            </a:schemeClr>
          </a:solidFill>
          <a:prstDash val="dash"/>
        </a:ln>
        <a:effectLst/>
      </dgm:spPr>
    </dgm:pt>
    <dgm:pt modelId="{AE305882-BEC1-466D-8936-3CDE603C3B24}" type="pres">
      <dgm:prSet presAssocID="{5DE54BF3-17A8-4A61-AED6-C1D6280634E2}" presName="EmptyPlaceHolder" presStyleCnt="0"/>
      <dgm:spPr/>
    </dgm:pt>
    <dgm:pt modelId="{BE5F9756-96E9-4E95-8BBB-3ECA054AFDDE}" type="pres">
      <dgm:prSet presAssocID="{6CB63BB2-FBBE-4033-8CFB-F437B8FFA33E}" presName="spaceBetweenRectangles" presStyleCnt="0"/>
      <dgm:spPr/>
    </dgm:pt>
    <dgm:pt modelId="{4E6F8374-C190-4903-A658-527E35BD97C8}" type="pres">
      <dgm:prSet presAssocID="{9F027D93-CA95-4066-A231-8797DEB73596}" presName="composite" presStyleCnt="0"/>
      <dgm:spPr/>
    </dgm:pt>
    <dgm:pt modelId="{8B7F8459-8A39-42AA-BDE9-963EC400F201}" type="pres">
      <dgm:prSet presAssocID="{9F027D93-CA95-4066-A231-8797DEB73596}" presName="ConnectorPoint" presStyleLbl="lnNode1" presStyleIdx="2"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9B54A910-C349-4506-AB10-E53F02788528}" type="pres">
      <dgm:prSet presAssocID="{9F027D93-CA95-4066-A231-8797DEB73596}" presName="DropPinPlaceHolder" presStyleCnt="0"/>
      <dgm:spPr/>
    </dgm:pt>
    <dgm:pt modelId="{514C3D83-527E-400C-BC67-8D4BE254FF18}" type="pres">
      <dgm:prSet presAssocID="{9F027D93-CA95-4066-A231-8797DEB73596}" presName="DropPin" presStyleLbl="alignNode1" presStyleIdx="2" presStyleCnt="8"/>
      <dgm:spPr/>
    </dgm:pt>
    <dgm:pt modelId="{381DD9AD-D263-4406-A814-EB3D585B5C73}" type="pres">
      <dgm:prSet presAssocID="{9F027D93-CA95-4066-A231-8797DEB73596}" presName="Ellipse" presStyleLbl="fgAcc1" presStyleIdx="3" presStyleCnt="9"/>
      <dgm:spPr>
        <a:solidFill>
          <a:schemeClr val="lt1">
            <a:alpha val="90000"/>
            <a:hueOff val="0"/>
            <a:satOff val="0"/>
            <a:lumOff val="0"/>
            <a:alphaOff val="0"/>
          </a:schemeClr>
        </a:solidFill>
        <a:ln w="15875" cap="flat" cmpd="sng" algn="ctr">
          <a:noFill/>
          <a:prstDash val="solid"/>
        </a:ln>
        <a:effectLst/>
      </dgm:spPr>
    </dgm:pt>
    <dgm:pt modelId="{1650C829-BE32-4D61-915B-15AAAA5A9F5E}" type="pres">
      <dgm:prSet presAssocID="{9F027D93-CA95-4066-A231-8797DEB73596}" presName="L2TextContainer" presStyleLbl="revTx" presStyleIdx="4" presStyleCnt="16">
        <dgm:presLayoutVars>
          <dgm:bulletEnabled val="1"/>
        </dgm:presLayoutVars>
      </dgm:prSet>
      <dgm:spPr/>
    </dgm:pt>
    <dgm:pt modelId="{9E129BDF-B7A1-499A-BF76-3D6887C7A676}" type="pres">
      <dgm:prSet presAssocID="{9F027D93-CA95-4066-A231-8797DEB73596}" presName="L1TextContainer" presStyleLbl="revTx" presStyleIdx="5" presStyleCnt="16">
        <dgm:presLayoutVars>
          <dgm:chMax val="1"/>
          <dgm:chPref val="1"/>
          <dgm:bulletEnabled val="1"/>
        </dgm:presLayoutVars>
      </dgm:prSet>
      <dgm:spPr/>
    </dgm:pt>
    <dgm:pt modelId="{A80AD050-3FE5-4273-90E3-9D4515A37FAF}" type="pres">
      <dgm:prSet presAssocID="{9F027D93-CA95-4066-A231-8797DEB73596}" presName="ConnectLine" presStyleLbl="sibTrans1D1" presStyleIdx="2" presStyleCnt="8"/>
      <dgm:spPr>
        <a:noFill/>
        <a:ln w="12700" cap="flat" cmpd="sng" algn="ctr">
          <a:solidFill>
            <a:schemeClr val="accent1">
              <a:hueOff val="0"/>
              <a:satOff val="0"/>
              <a:lumOff val="0"/>
              <a:alphaOff val="0"/>
            </a:schemeClr>
          </a:solidFill>
          <a:prstDash val="dash"/>
        </a:ln>
        <a:effectLst/>
      </dgm:spPr>
    </dgm:pt>
    <dgm:pt modelId="{ED6C3859-0E0E-40D5-85C3-1B6A2CCB0E60}" type="pres">
      <dgm:prSet presAssocID="{9F027D93-CA95-4066-A231-8797DEB73596}" presName="EmptyPlaceHolder" presStyleCnt="0"/>
      <dgm:spPr/>
    </dgm:pt>
    <dgm:pt modelId="{39D97A9B-3EFE-4A84-8001-E64646176E10}" type="pres">
      <dgm:prSet presAssocID="{2F494D09-1A5C-4501-A039-282467EC214A}" presName="spaceBetweenRectangles" presStyleCnt="0"/>
      <dgm:spPr/>
    </dgm:pt>
    <dgm:pt modelId="{C2A02697-27B0-45B1-89ED-2A34AE9488C3}" type="pres">
      <dgm:prSet presAssocID="{0ED49EAE-1375-4AC4-B625-48E295418064}" presName="composite" presStyleCnt="0"/>
      <dgm:spPr/>
    </dgm:pt>
    <dgm:pt modelId="{4663CC12-53F7-459A-A094-E754AA27D583}" type="pres">
      <dgm:prSet presAssocID="{0ED49EAE-1375-4AC4-B625-48E295418064}" presName="ConnectorPoint" presStyleLbl="lnNode1" presStyleIdx="3"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45C2190E-2D0A-489A-A099-43EF78ED307C}" type="pres">
      <dgm:prSet presAssocID="{0ED49EAE-1375-4AC4-B625-48E295418064}" presName="DropPinPlaceHolder" presStyleCnt="0"/>
      <dgm:spPr/>
    </dgm:pt>
    <dgm:pt modelId="{2304B20A-B854-43C0-ACFF-1FBDD9806B5F}" type="pres">
      <dgm:prSet presAssocID="{0ED49EAE-1375-4AC4-B625-48E295418064}" presName="DropPin" presStyleLbl="alignNode1" presStyleIdx="3" presStyleCnt="8"/>
      <dgm:spPr/>
    </dgm:pt>
    <dgm:pt modelId="{6A76EA3B-7594-4913-BB2D-0AA6163BCCAD}" type="pres">
      <dgm:prSet presAssocID="{0ED49EAE-1375-4AC4-B625-48E295418064}" presName="Ellipse" presStyleLbl="fgAcc1" presStyleIdx="4" presStyleCnt="9"/>
      <dgm:spPr>
        <a:solidFill>
          <a:schemeClr val="lt1">
            <a:alpha val="90000"/>
            <a:hueOff val="0"/>
            <a:satOff val="0"/>
            <a:lumOff val="0"/>
            <a:alphaOff val="0"/>
          </a:schemeClr>
        </a:solidFill>
        <a:ln w="15875" cap="flat" cmpd="sng" algn="ctr">
          <a:noFill/>
          <a:prstDash val="solid"/>
        </a:ln>
        <a:effectLst/>
      </dgm:spPr>
    </dgm:pt>
    <dgm:pt modelId="{EE143B31-F577-4D4E-9A3B-12C9BCDD4282}" type="pres">
      <dgm:prSet presAssocID="{0ED49EAE-1375-4AC4-B625-48E295418064}" presName="L2TextContainer" presStyleLbl="revTx" presStyleIdx="6" presStyleCnt="16">
        <dgm:presLayoutVars>
          <dgm:bulletEnabled val="1"/>
        </dgm:presLayoutVars>
      </dgm:prSet>
      <dgm:spPr/>
    </dgm:pt>
    <dgm:pt modelId="{10D79914-C9C8-490D-AE44-D7150A58E336}" type="pres">
      <dgm:prSet presAssocID="{0ED49EAE-1375-4AC4-B625-48E295418064}" presName="L1TextContainer" presStyleLbl="revTx" presStyleIdx="7" presStyleCnt="16">
        <dgm:presLayoutVars>
          <dgm:chMax val="1"/>
          <dgm:chPref val="1"/>
          <dgm:bulletEnabled val="1"/>
        </dgm:presLayoutVars>
      </dgm:prSet>
      <dgm:spPr/>
    </dgm:pt>
    <dgm:pt modelId="{FDD8D6B8-6039-477E-B9ED-E20E744253AF}" type="pres">
      <dgm:prSet presAssocID="{0ED49EAE-1375-4AC4-B625-48E295418064}" presName="ConnectLine" presStyleLbl="sibTrans1D1" presStyleIdx="3" presStyleCnt="8"/>
      <dgm:spPr>
        <a:noFill/>
        <a:ln w="12700" cap="flat" cmpd="sng" algn="ctr">
          <a:solidFill>
            <a:schemeClr val="accent1">
              <a:hueOff val="0"/>
              <a:satOff val="0"/>
              <a:lumOff val="0"/>
              <a:alphaOff val="0"/>
            </a:schemeClr>
          </a:solidFill>
          <a:prstDash val="dash"/>
        </a:ln>
        <a:effectLst/>
      </dgm:spPr>
    </dgm:pt>
    <dgm:pt modelId="{3FE566D6-45DC-47AC-9B2C-4E4E560510DF}" type="pres">
      <dgm:prSet presAssocID="{0ED49EAE-1375-4AC4-B625-48E295418064}" presName="EmptyPlaceHolder" presStyleCnt="0"/>
      <dgm:spPr/>
    </dgm:pt>
    <dgm:pt modelId="{D4415A37-6B89-4B72-BCAD-7662C3A7A77E}" type="pres">
      <dgm:prSet presAssocID="{5838D968-EE65-41EB-BBEA-3923872C963D}" presName="spaceBetweenRectangles" presStyleCnt="0"/>
      <dgm:spPr/>
    </dgm:pt>
    <dgm:pt modelId="{FBFA2F12-B108-4AD1-A765-D5434F6434E1}" type="pres">
      <dgm:prSet presAssocID="{2937519D-DC08-4ECC-A1B9-947542BF1048}" presName="composite" presStyleCnt="0"/>
      <dgm:spPr/>
    </dgm:pt>
    <dgm:pt modelId="{DC76022B-0F47-47CD-9E35-6309C8DDB28B}" type="pres">
      <dgm:prSet presAssocID="{2937519D-DC08-4ECC-A1B9-947542BF1048}" presName="ConnectorPoint" presStyleLbl="lnNode1" presStyleIdx="4"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56503301-0A2A-4D9E-AF0A-8EDE9B6D8381}" type="pres">
      <dgm:prSet presAssocID="{2937519D-DC08-4ECC-A1B9-947542BF1048}" presName="DropPinPlaceHolder" presStyleCnt="0"/>
      <dgm:spPr/>
    </dgm:pt>
    <dgm:pt modelId="{949DDBC8-1F6F-4AD0-AE05-633FE8C62F7B}" type="pres">
      <dgm:prSet presAssocID="{2937519D-DC08-4ECC-A1B9-947542BF1048}" presName="DropPin" presStyleLbl="alignNode1" presStyleIdx="4" presStyleCnt="8"/>
      <dgm:spPr/>
    </dgm:pt>
    <dgm:pt modelId="{7AB24A48-7F56-47F4-AB63-25F021C8FB89}" type="pres">
      <dgm:prSet presAssocID="{2937519D-DC08-4ECC-A1B9-947542BF1048}" presName="Ellipse" presStyleLbl="fgAcc1" presStyleIdx="5" presStyleCnt="9"/>
      <dgm:spPr>
        <a:solidFill>
          <a:schemeClr val="lt1">
            <a:alpha val="90000"/>
            <a:hueOff val="0"/>
            <a:satOff val="0"/>
            <a:lumOff val="0"/>
            <a:alphaOff val="0"/>
          </a:schemeClr>
        </a:solidFill>
        <a:ln w="15875" cap="flat" cmpd="sng" algn="ctr">
          <a:noFill/>
          <a:prstDash val="solid"/>
        </a:ln>
        <a:effectLst/>
      </dgm:spPr>
    </dgm:pt>
    <dgm:pt modelId="{46D4F05E-3C5A-42F8-98C0-DD9BA0CF4944}" type="pres">
      <dgm:prSet presAssocID="{2937519D-DC08-4ECC-A1B9-947542BF1048}" presName="L2TextContainer" presStyleLbl="revTx" presStyleIdx="8" presStyleCnt="16">
        <dgm:presLayoutVars>
          <dgm:bulletEnabled val="1"/>
        </dgm:presLayoutVars>
      </dgm:prSet>
      <dgm:spPr/>
    </dgm:pt>
    <dgm:pt modelId="{0CD36EE4-B78A-4625-B157-DBE582E387B2}" type="pres">
      <dgm:prSet presAssocID="{2937519D-DC08-4ECC-A1B9-947542BF1048}" presName="L1TextContainer" presStyleLbl="revTx" presStyleIdx="9" presStyleCnt="16">
        <dgm:presLayoutVars>
          <dgm:chMax val="1"/>
          <dgm:chPref val="1"/>
          <dgm:bulletEnabled val="1"/>
        </dgm:presLayoutVars>
      </dgm:prSet>
      <dgm:spPr/>
    </dgm:pt>
    <dgm:pt modelId="{3B916120-46A1-44BA-849F-220B8D9C27AF}" type="pres">
      <dgm:prSet presAssocID="{2937519D-DC08-4ECC-A1B9-947542BF1048}" presName="ConnectLine" presStyleLbl="sibTrans1D1" presStyleIdx="4" presStyleCnt="8"/>
      <dgm:spPr>
        <a:noFill/>
        <a:ln w="12700" cap="flat" cmpd="sng" algn="ctr">
          <a:solidFill>
            <a:schemeClr val="accent1">
              <a:hueOff val="0"/>
              <a:satOff val="0"/>
              <a:lumOff val="0"/>
              <a:alphaOff val="0"/>
            </a:schemeClr>
          </a:solidFill>
          <a:prstDash val="dash"/>
        </a:ln>
        <a:effectLst/>
      </dgm:spPr>
    </dgm:pt>
    <dgm:pt modelId="{502B83A9-C0D0-40A4-A99D-52F0B7E771BB}" type="pres">
      <dgm:prSet presAssocID="{2937519D-DC08-4ECC-A1B9-947542BF1048}" presName="EmptyPlaceHolder" presStyleCnt="0"/>
      <dgm:spPr/>
    </dgm:pt>
    <dgm:pt modelId="{E75AADDC-9FCD-4A4E-9575-1080380CDA3D}" type="pres">
      <dgm:prSet presAssocID="{9988D084-6719-4D7F-A4E6-DF0B4CE1D90B}" presName="spaceBetweenRectangles" presStyleCnt="0"/>
      <dgm:spPr/>
    </dgm:pt>
    <dgm:pt modelId="{05999F2C-B54F-46C7-BB6B-A0A662119E28}" type="pres">
      <dgm:prSet presAssocID="{E82AA61D-AC93-4C6D-9F01-8259F3E1A146}" presName="composite" presStyleCnt="0"/>
      <dgm:spPr/>
    </dgm:pt>
    <dgm:pt modelId="{0FEA3263-D520-4BB8-8743-DD691F96B501}" type="pres">
      <dgm:prSet presAssocID="{E82AA61D-AC93-4C6D-9F01-8259F3E1A146}" presName="ConnectorPoint" presStyleLbl="lnNode1" presStyleIdx="5"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6AB42138-9E9A-44AB-BB06-47B5A9738DD0}" type="pres">
      <dgm:prSet presAssocID="{E82AA61D-AC93-4C6D-9F01-8259F3E1A146}" presName="DropPinPlaceHolder" presStyleCnt="0"/>
      <dgm:spPr/>
    </dgm:pt>
    <dgm:pt modelId="{F3290028-880A-40FE-828F-896D7C6F91EE}" type="pres">
      <dgm:prSet presAssocID="{E82AA61D-AC93-4C6D-9F01-8259F3E1A146}" presName="DropPin" presStyleLbl="alignNode1" presStyleIdx="5" presStyleCnt="8"/>
      <dgm:spPr/>
    </dgm:pt>
    <dgm:pt modelId="{655D17EF-6CDF-4FF7-A9CA-E793C120768C}" type="pres">
      <dgm:prSet presAssocID="{E82AA61D-AC93-4C6D-9F01-8259F3E1A146}" presName="Ellipse" presStyleLbl="fgAcc1" presStyleIdx="6" presStyleCnt="9"/>
      <dgm:spPr>
        <a:solidFill>
          <a:schemeClr val="lt1">
            <a:alpha val="90000"/>
            <a:hueOff val="0"/>
            <a:satOff val="0"/>
            <a:lumOff val="0"/>
            <a:alphaOff val="0"/>
          </a:schemeClr>
        </a:solidFill>
        <a:ln w="15875" cap="flat" cmpd="sng" algn="ctr">
          <a:noFill/>
          <a:prstDash val="solid"/>
        </a:ln>
        <a:effectLst/>
      </dgm:spPr>
    </dgm:pt>
    <dgm:pt modelId="{0F02E681-72A6-4575-9602-F64AA88922F9}" type="pres">
      <dgm:prSet presAssocID="{E82AA61D-AC93-4C6D-9F01-8259F3E1A146}" presName="L2TextContainer" presStyleLbl="revTx" presStyleIdx="10" presStyleCnt="16">
        <dgm:presLayoutVars>
          <dgm:bulletEnabled val="1"/>
        </dgm:presLayoutVars>
      </dgm:prSet>
      <dgm:spPr/>
    </dgm:pt>
    <dgm:pt modelId="{0A0FB160-B706-42F1-B837-7BA465BE65EA}" type="pres">
      <dgm:prSet presAssocID="{E82AA61D-AC93-4C6D-9F01-8259F3E1A146}" presName="L1TextContainer" presStyleLbl="revTx" presStyleIdx="11" presStyleCnt="16">
        <dgm:presLayoutVars>
          <dgm:chMax val="1"/>
          <dgm:chPref val="1"/>
          <dgm:bulletEnabled val="1"/>
        </dgm:presLayoutVars>
      </dgm:prSet>
      <dgm:spPr/>
    </dgm:pt>
    <dgm:pt modelId="{8A68D369-2B67-461C-9CC1-B9688BE9FED4}" type="pres">
      <dgm:prSet presAssocID="{E82AA61D-AC93-4C6D-9F01-8259F3E1A146}" presName="ConnectLine" presStyleLbl="sibTrans1D1" presStyleIdx="5" presStyleCnt="8"/>
      <dgm:spPr>
        <a:noFill/>
        <a:ln w="12700" cap="flat" cmpd="sng" algn="ctr">
          <a:solidFill>
            <a:schemeClr val="accent1">
              <a:hueOff val="0"/>
              <a:satOff val="0"/>
              <a:lumOff val="0"/>
              <a:alphaOff val="0"/>
            </a:schemeClr>
          </a:solidFill>
          <a:prstDash val="dash"/>
        </a:ln>
        <a:effectLst/>
      </dgm:spPr>
    </dgm:pt>
    <dgm:pt modelId="{83DF1D3B-0500-4128-89D8-9A2D9BEC88CE}" type="pres">
      <dgm:prSet presAssocID="{E82AA61D-AC93-4C6D-9F01-8259F3E1A146}" presName="EmptyPlaceHolder" presStyleCnt="0"/>
      <dgm:spPr/>
    </dgm:pt>
    <dgm:pt modelId="{29C500F5-1E21-4DA8-8AD7-81A02090854C}" type="pres">
      <dgm:prSet presAssocID="{D1DACCE1-5BF9-497C-A2E0-0EE29094D015}" presName="spaceBetweenRectangles" presStyleCnt="0"/>
      <dgm:spPr/>
    </dgm:pt>
    <dgm:pt modelId="{5669B7D3-2C51-4355-8487-8EFFA86B234B}" type="pres">
      <dgm:prSet presAssocID="{F6D668B5-074D-4572-9D17-7725618E4C3D}" presName="composite" presStyleCnt="0"/>
      <dgm:spPr/>
    </dgm:pt>
    <dgm:pt modelId="{1ED3AAFF-088D-446F-9825-F624DBA01B7D}" type="pres">
      <dgm:prSet presAssocID="{F6D668B5-074D-4572-9D17-7725618E4C3D}" presName="ConnectorPoint" presStyleLbl="lnNode1" presStyleIdx="6"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E621EBF3-C64C-4CB6-B892-55DC383BA63D}" type="pres">
      <dgm:prSet presAssocID="{F6D668B5-074D-4572-9D17-7725618E4C3D}" presName="DropPinPlaceHolder" presStyleCnt="0"/>
      <dgm:spPr/>
    </dgm:pt>
    <dgm:pt modelId="{FD8A52B5-8EC9-4E07-BEFA-872127C35FC0}" type="pres">
      <dgm:prSet presAssocID="{F6D668B5-074D-4572-9D17-7725618E4C3D}" presName="DropPin" presStyleLbl="alignNode1" presStyleIdx="6" presStyleCnt="8"/>
      <dgm:spPr/>
    </dgm:pt>
    <dgm:pt modelId="{DE4E61FA-9C20-4BF2-8AB6-6E925E2264D1}" type="pres">
      <dgm:prSet presAssocID="{F6D668B5-074D-4572-9D17-7725618E4C3D}" presName="Ellipse" presStyleLbl="fgAcc1" presStyleIdx="7" presStyleCnt="9"/>
      <dgm:spPr>
        <a:solidFill>
          <a:schemeClr val="lt1">
            <a:alpha val="90000"/>
            <a:hueOff val="0"/>
            <a:satOff val="0"/>
            <a:lumOff val="0"/>
            <a:alphaOff val="0"/>
          </a:schemeClr>
        </a:solidFill>
        <a:ln w="15875" cap="flat" cmpd="sng" algn="ctr">
          <a:noFill/>
          <a:prstDash val="solid"/>
        </a:ln>
        <a:effectLst/>
      </dgm:spPr>
    </dgm:pt>
    <dgm:pt modelId="{FFC57EFC-ACD4-4283-9C59-38C4F89CCB29}" type="pres">
      <dgm:prSet presAssocID="{F6D668B5-074D-4572-9D17-7725618E4C3D}" presName="L2TextContainer" presStyleLbl="revTx" presStyleIdx="12" presStyleCnt="16">
        <dgm:presLayoutVars>
          <dgm:bulletEnabled val="1"/>
        </dgm:presLayoutVars>
      </dgm:prSet>
      <dgm:spPr/>
    </dgm:pt>
    <dgm:pt modelId="{49383491-C9C6-498B-BCD6-624BAB01BC38}" type="pres">
      <dgm:prSet presAssocID="{F6D668B5-074D-4572-9D17-7725618E4C3D}" presName="L1TextContainer" presStyleLbl="revTx" presStyleIdx="13" presStyleCnt="16">
        <dgm:presLayoutVars>
          <dgm:chMax val="1"/>
          <dgm:chPref val="1"/>
          <dgm:bulletEnabled val="1"/>
        </dgm:presLayoutVars>
      </dgm:prSet>
      <dgm:spPr/>
    </dgm:pt>
    <dgm:pt modelId="{1821D834-5FD6-49F8-A829-D5AD7BBEA24E}" type="pres">
      <dgm:prSet presAssocID="{F6D668B5-074D-4572-9D17-7725618E4C3D}" presName="ConnectLine" presStyleLbl="sibTrans1D1" presStyleIdx="6" presStyleCnt="8"/>
      <dgm:spPr>
        <a:noFill/>
        <a:ln w="12700" cap="flat" cmpd="sng" algn="ctr">
          <a:solidFill>
            <a:schemeClr val="accent1">
              <a:hueOff val="0"/>
              <a:satOff val="0"/>
              <a:lumOff val="0"/>
              <a:alphaOff val="0"/>
            </a:schemeClr>
          </a:solidFill>
          <a:prstDash val="dash"/>
        </a:ln>
        <a:effectLst/>
      </dgm:spPr>
    </dgm:pt>
    <dgm:pt modelId="{3C705895-A955-485B-8A46-1CC05D028A43}" type="pres">
      <dgm:prSet presAssocID="{F6D668B5-074D-4572-9D17-7725618E4C3D}" presName="EmptyPlaceHolder" presStyleCnt="0"/>
      <dgm:spPr/>
    </dgm:pt>
    <dgm:pt modelId="{8F549A45-38AF-4066-AA57-7AC3317DB3CD}" type="pres">
      <dgm:prSet presAssocID="{C2C5B1AD-FC7C-4E55-AF73-613BAC9B5C49}" presName="spaceBetweenRectangles" presStyleCnt="0"/>
      <dgm:spPr/>
    </dgm:pt>
    <dgm:pt modelId="{8C61B746-E707-49F1-9D87-426F87A62A37}" type="pres">
      <dgm:prSet presAssocID="{5D721BA3-E794-4CFC-B0C5-47E057E6D592}" presName="composite" presStyleCnt="0"/>
      <dgm:spPr/>
    </dgm:pt>
    <dgm:pt modelId="{79E66F89-0DF5-4F60-B76B-6E1D0019A20A}" type="pres">
      <dgm:prSet presAssocID="{5D721BA3-E794-4CFC-B0C5-47E057E6D592}" presName="ConnectorPoint" presStyleLbl="lnNode1" presStyleIdx="7" presStyleCnt="8"/>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404F89CA-88A3-43B1-97CF-B92358E3AD29}" type="pres">
      <dgm:prSet presAssocID="{5D721BA3-E794-4CFC-B0C5-47E057E6D592}" presName="DropPinPlaceHolder" presStyleCnt="0"/>
      <dgm:spPr/>
    </dgm:pt>
    <dgm:pt modelId="{09C9F229-46B5-4CB3-8771-FAB3A7816166}" type="pres">
      <dgm:prSet presAssocID="{5D721BA3-E794-4CFC-B0C5-47E057E6D592}" presName="DropPin" presStyleLbl="alignNode1" presStyleIdx="7" presStyleCnt="8"/>
      <dgm:spPr/>
    </dgm:pt>
    <dgm:pt modelId="{E8ECDCB2-E0E4-4255-8148-87AD9BF2FEA7}" type="pres">
      <dgm:prSet presAssocID="{5D721BA3-E794-4CFC-B0C5-47E057E6D592}" presName="Ellipse" presStyleLbl="fgAcc1" presStyleIdx="8" presStyleCnt="9"/>
      <dgm:spPr>
        <a:solidFill>
          <a:schemeClr val="lt1">
            <a:alpha val="90000"/>
            <a:hueOff val="0"/>
            <a:satOff val="0"/>
            <a:lumOff val="0"/>
            <a:alphaOff val="0"/>
          </a:schemeClr>
        </a:solidFill>
        <a:ln w="15875" cap="flat" cmpd="sng" algn="ctr">
          <a:noFill/>
          <a:prstDash val="solid"/>
        </a:ln>
        <a:effectLst/>
      </dgm:spPr>
    </dgm:pt>
    <dgm:pt modelId="{AE6A8DE3-527D-40C5-8392-B87FFCA57D8A}" type="pres">
      <dgm:prSet presAssocID="{5D721BA3-E794-4CFC-B0C5-47E057E6D592}" presName="L2TextContainer" presStyleLbl="revTx" presStyleIdx="14" presStyleCnt="16">
        <dgm:presLayoutVars>
          <dgm:bulletEnabled val="1"/>
        </dgm:presLayoutVars>
      </dgm:prSet>
      <dgm:spPr/>
    </dgm:pt>
    <dgm:pt modelId="{FBEBF0B6-3A82-4825-ADB9-5BA5B74310A1}" type="pres">
      <dgm:prSet presAssocID="{5D721BA3-E794-4CFC-B0C5-47E057E6D592}" presName="L1TextContainer" presStyleLbl="revTx" presStyleIdx="15" presStyleCnt="16">
        <dgm:presLayoutVars>
          <dgm:chMax val="1"/>
          <dgm:chPref val="1"/>
          <dgm:bulletEnabled val="1"/>
        </dgm:presLayoutVars>
      </dgm:prSet>
      <dgm:spPr/>
    </dgm:pt>
    <dgm:pt modelId="{376E6160-F465-4637-A2AA-F11773F8F50D}" type="pres">
      <dgm:prSet presAssocID="{5D721BA3-E794-4CFC-B0C5-47E057E6D592}" presName="ConnectLine" presStyleLbl="sibTrans1D1" presStyleIdx="7" presStyleCnt="8"/>
      <dgm:spPr>
        <a:noFill/>
        <a:ln w="12700" cap="flat" cmpd="sng" algn="ctr">
          <a:solidFill>
            <a:schemeClr val="accent1">
              <a:hueOff val="0"/>
              <a:satOff val="0"/>
              <a:lumOff val="0"/>
              <a:alphaOff val="0"/>
            </a:schemeClr>
          </a:solidFill>
          <a:prstDash val="dash"/>
        </a:ln>
        <a:effectLst/>
      </dgm:spPr>
    </dgm:pt>
    <dgm:pt modelId="{5C2C2366-5D85-424A-931C-C77B2F673892}" type="pres">
      <dgm:prSet presAssocID="{5D721BA3-E794-4CFC-B0C5-47E057E6D592}" presName="EmptyPlaceHolder" presStyleCnt="0"/>
      <dgm:spPr/>
    </dgm:pt>
  </dgm:ptLst>
  <dgm:cxnLst>
    <dgm:cxn modelId="{3F268131-084C-498B-AB27-00FCBA12DB35}" type="presOf" srcId="{9F027D93-CA95-4066-A231-8797DEB73596}" destId="{9E129BDF-B7A1-499A-BF76-3D6887C7A676}" srcOrd="0" destOrd="0" presId="urn:microsoft.com/office/officeart/2017/3/layout/DropPinTimeline"/>
    <dgm:cxn modelId="{71DED435-65C6-4A00-9A2E-8D50C462729C}" srcId="{74E74C38-C276-4C90-BA70-72E17A8BE450}" destId="{F6D668B5-074D-4572-9D17-7725618E4C3D}" srcOrd="6" destOrd="0" parTransId="{9F6BA961-2163-4CDA-A8D5-3E898899C64B}" sibTransId="{C2C5B1AD-FC7C-4E55-AF73-613BAC9B5C49}"/>
    <dgm:cxn modelId="{380C2A3D-83F5-4544-AC3E-7CF845B3A81D}" srcId="{74E74C38-C276-4C90-BA70-72E17A8BE450}" destId="{0ED49EAE-1375-4AC4-B625-48E295418064}" srcOrd="3" destOrd="0" parTransId="{01E70DFC-5A92-48B3-8803-473EFE7E4D29}" sibTransId="{5838D968-EE65-41EB-BBEA-3923872C963D}"/>
    <dgm:cxn modelId="{F802273E-CF54-4B2A-9E1C-4E54CD85D5B1}" srcId="{74E74C38-C276-4C90-BA70-72E17A8BE450}" destId="{5D721BA3-E794-4CFC-B0C5-47E057E6D592}" srcOrd="7" destOrd="0" parTransId="{9B31950D-90C2-4A9C-8592-D4B8CC1A33EE}" sibTransId="{7AD91D82-1F38-4C1F-81BD-3ACD6CC2B135}"/>
    <dgm:cxn modelId="{7CB4735F-C366-4E9E-B990-665760459999}" srcId="{74E74C38-C276-4C90-BA70-72E17A8BE450}" destId="{2937519D-DC08-4ECC-A1B9-947542BF1048}" srcOrd="4" destOrd="0" parTransId="{2E1C6C37-2EBB-4C0D-8A5C-7302B88B7BDF}" sibTransId="{9988D084-6719-4D7F-A4E6-DF0B4CE1D90B}"/>
    <dgm:cxn modelId="{D0AAEF44-B5E4-402E-A2DC-7268661C6F05}" type="presOf" srcId="{0ED49EAE-1375-4AC4-B625-48E295418064}" destId="{10D79914-C9C8-490D-AE44-D7150A58E336}" srcOrd="0" destOrd="0" presId="urn:microsoft.com/office/officeart/2017/3/layout/DropPinTimeline"/>
    <dgm:cxn modelId="{A91AFA4E-B27B-4C7F-993E-E14F670AD4B7}" type="presOf" srcId="{F6D668B5-074D-4572-9D17-7725618E4C3D}" destId="{49383491-C9C6-498B-BCD6-624BAB01BC38}" srcOrd="0" destOrd="0" presId="urn:microsoft.com/office/officeart/2017/3/layout/DropPinTimeline"/>
    <dgm:cxn modelId="{A80FEC4F-C690-44F0-B34E-01764117A4BD}" srcId="{74E74C38-C276-4C90-BA70-72E17A8BE450}" destId="{9F027D93-CA95-4066-A231-8797DEB73596}" srcOrd="2" destOrd="0" parTransId="{3E911333-8E6A-4B85-8568-A9748EA764F8}" sibTransId="{2F494D09-1A5C-4501-A039-282467EC214A}"/>
    <dgm:cxn modelId="{3E51AE57-578A-4099-BA25-3ABDC56CB7D0}" srcId="{74E74C38-C276-4C90-BA70-72E17A8BE450}" destId="{73EC9DE1-8C65-4A1E-8093-C13E7330E2DB}" srcOrd="0" destOrd="0" parTransId="{EB73D98C-D38D-461F-A1DB-CEB629D1CBEB}" sibTransId="{CD4D41D2-C306-4B69-991B-B5DB5B0E3D49}"/>
    <dgm:cxn modelId="{BAF7E97D-9673-467A-ABD5-33182FD403D5}" type="presOf" srcId="{E82AA61D-AC93-4C6D-9F01-8259F3E1A146}" destId="{0A0FB160-B706-42F1-B837-7BA465BE65EA}" srcOrd="0" destOrd="0" presId="urn:microsoft.com/office/officeart/2017/3/layout/DropPinTimeline"/>
    <dgm:cxn modelId="{653B0E89-1C15-4DC0-8DCE-FE668DC5C2BD}" type="presOf" srcId="{5D721BA3-E794-4CFC-B0C5-47E057E6D592}" destId="{FBEBF0B6-3A82-4825-ADB9-5BA5B74310A1}" srcOrd="0" destOrd="0" presId="urn:microsoft.com/office/officeart/2017/3/layout/DropPinTimeline"/>
    <dgm:cxn modelId="{06814A8A-5C5E-4A9E-B609-C3FACFD914C6}" type="presOf" srcId="{2937519D-DC08-4ECC-A1B9-947542BF1048}" destId="{0CD36EE4-B78A-4625-B157-DBE582E387B2}" srcOrd="0" destOrd="0" presId="urn:microsoft.com/office/officeart/2017/3/layout/DropPinTimeline"/>
    <dgm:cxn modelId="{9DF4C699-FD64-4210-B0C4-C41452EEB9D6}" srcId="{74E74C38-C276-4C90-BA70-72E17A8BE450}" destId="{E82AA61D-AC93-4C6D-9F01-8259F3E1A146}" srcOrd="5" destOrd="0" parTransId="{726787A6-E49C-4520-AF55-7B31CAB8FE60}" sibTransId="{D1DACCE1-5BF9-497C-A2E0-0EE29094D015}"/>
    <dgm:cxn modelId="{EC0C969D-F86B-4136-A0D3-B9203EEF7A21}" type="presOf" srcId="{5DE54BF3-17A8-4A61-AED6-C1D6280634E2}" destId="{0630B17C-E301-4A58-9A7A-0D5C98151D30}" srcOrd="0" destOrd="0" presId="urn:microsoft.com/office/officeart/2017/3/layout/DropPinTimeline"/>
    <dgm:cxn modelId="{827D49B0-3375-4A00-93AD-9129F34B7689}" type="presOf" srcId="{74E74C38-C276-4C90-BA70-72E17A8BE450}" destId="{D005ED9D-0D93-4677-AF41-F1F1C00311CD}" srcOrd="0" destOrd="0" presId="urn:microsoft.com/office/officeart/2017/3/layout/DropPinTimeline"/>
    <dgm:cxn modelId="{8C10F6B4-9CF5-40A1-87EB-AB7CA74EE9D5}" srcId="{74E74C38-C276-4C90-BA70-72E17A8BE450}" destId="{5DE54BF3-17A8-4A61-AED6-C1D6280634E2}" srcOrd="1" destOrd="0" parTransId="{EBAA8942-9C1F-42BA-8804-B9350E129831}" sibTransId="{6CB63BB2-FBBE-4033-8CFB-F437B8FFA33E}"/>
    <dgm:cxn modelId="{17305BC4-7333-4174-AB17-C652ED6B057C}" type="presOf" srcId="{73EC9DE1-8C65-4A1E-8093-C13E7330E2DB}" destId="{F5E74500-1C34-4C92-9ADF-F6C13BFE46FD}" srcOrd="0" destOrd="0" presId="urn:microsoft.com/office/officeart/2017/3/layout/DropPinTimeline"/>
    <dgm:cxn modelId="{0BA9DFE9-FB07-44AA-9DD0-3A3B2216E81B}" type="presParOf" srcId="{D005ED9D-0D93-4677-AF41-F1F1C00311CD}" destId="{29C6C60A-E8CD-4631-8DC4-1C0CC4CAED73}" srcOrd="0" destOrd="0" presId="urn:microsoft.com/office/officeart/2017/3/layout/DropPinTimeline"/>
    <dgm:cxn modelId="{8F8ECC9C-6B83-4480-A34A-2CBAB9766158}" type="presParOf" srcId="{D005ED9D-0D93-4677-AF41-F1F1C00311CD}" destId="{29608D9F-80E7-4826-81CD-99B87508867E}" srcOrd="1" destOrd="0" presId="urn:microsoft.com/office/officeart/2017/3/layout/DropPinTimeline"/>
    <dgm:cxn modelId="{0655863B-43DF-446D-B1F0-2FD2AB7FF6F1}" type="presParOf" srcId="{29608D9F-80E7-4826-81CD-99B87508867E}" destId="{5DF03A2D-5C0D-4A92-9450-5DC54FA4D53E}" srcOrd="0" destOrd="0" presId="urn:microsoft.com/office/officeart/2017/3/layout/DropPinTimeline"/>
    <dgm:cxn modelId="{6D3C4857-BAEC-4136-8D75-43C1DD1A638B}" type="presParOf" srcId="{5DF03A2D-5C0D-4A92-9450-5DC54FA4D53E}" destId="{FBF08624-5E30-4E54-B922-53008D974EAD}" srcOrd="0" destOrd="0" presId="urn:microsoft.com/office/officeart/2017/3/layout/DropPinTimeline"/>
    <dgm:cxn modelId="{AF5B0F19-9968-46EB-ACA1-0ED4C63E5580}" type="presParOf" srcId="{5DF03A2D-5C0D-4A92-9450-5DC54FA4D53E}" destId="{B97FAEB1-CB8D-4402-85C2-499B24D0A062}" srcOrd="1" destOrd="0" presId="urn:microsoft.com/office/officeart/2017/3/layout/DropPinTimeline"/>
    <dgm:cxn modelId="{8CA64A45-BF52-4AB8-BCDA-9024A78D6284}" type="presParOf" srcId="{B97FAEB1-CB8D-4402-85C2-499B24D0A062}" destId="{4DE0B945-9768-48BC-A0E2-00C5DFDC6EB0}" srcOrd="0" destOrd="0" presId="urn:microsoft.com/office/officeart/2017/3/layout/DropPinTimeline"/>
    <dgm:cxn modelId="{31F51A96-2B07-4C9A-ACC4-C20BBB92C8AE}" type="presParOf" srcId="{B97FAEB1-CB8D-4402-85C2-499B24D0A062}" destId="{02004CD5-0A47-4AD4-B2AD-92643B5E6037}" srcOrd="1" destOrd="0" presId="urn:microsoft.com/office/officeart/2017/3/layout/DropPinTimeline"/>
    <dgm:cxn modelId="{4F5F0DC0-7143-4E84-86E9-679289322500}" type="presParOf" srcId="{5DF03A2D-5C0D-4A92-9450-5DC54FA4D53E}" destId="{9390357E-429C-45FD-9F67-7CAFE53D24F9}" srcOrd="2" destOrd="0" presId="urn:microsoft.com/office/officeart/2017/3/layout/DropPinTimeline"/>
    <dgm:cxn modelId="{E3756EB8-C645-4A31-94C2-53FEDF6EE466}" type="presParOf" srcId="{5DF03A2D-5C0D-4A92-9450-5DC54FA4D53E}" destId="{F5E74500-1C34-4C92-9ADF-F6C13BFE46FD}" srcOrd="3" destOrd="0" presId="urn:microsoft.com/office/officeart/2017/3/layout/DropPinTimeline"/>
    <dgm:cxn modelId="{45E82E49-3F75-45B6-B86E-18A005FE2EA3}" type="presParOf" srcId="{5DF03A2D-5C0D-4A92-9450-5DC54FA4D53E}" destId="{E0C9F484-F733-4CFC-8552-EE2D4A855BCA}" srcOrd="4" destOrd="0" presId="urn:microsoft.com/office/officeart/2017/3/layout/DropPinTimeline"/>
    <dgm:cxn modelId="{E2D05727-8708-47A2-B22E-94658367C01F}" type="presParOf" srcId="{5DF03A2D-5C0D-4A92-9450-5DC54FA4D53E}" destId="{8AD7DAE8-0C3C-473F-8A8D-D19287408916}" srcOrd="5" destOrd="0" presId="urn:microsoft.com/office/officeart/2017/3/layout/DropPinTimeline"/>
    <dgm:cxn modelId="{72051273-40CF-4E71-AB90-7E87393EEFE3}" type="presParOf" srcId="{29608D9F-80E7-4826-81CD-99B87508867E}" destId="{9BEC6AC9-5ED4-4A61-9675-79803693B726}" srcOrd="1" destOrd="0" presId="urn:microsoft.com/office/officeart/2017/3/layout/DropPinTimeline"/>
    <dgm:cxn modelId="{FD95F2D7-BD4F-4ED7-91C9-F130D42D66F2}" type="presParOf" srcId="{29608D9F-80E7-4826-81CD-99B87508867E}" destId="{022841ED-90A9-44DD-8DD4-3F9C1240CB5F}" srcOrd="2" destOrd="0" presId="urn:microsoft.com/office/officeart/2017/3/layout/DropPinTimeline"/>
    <dgm:cxn modelId="{A5B3045E-0F73-4C9B-8B3B-E04326CA079C}" type="presParOf" srcId="{022841ED-90A9-44DD-8DD4-3F9C1240CB5F}" destId="{99A83970-8253-4038-A855-942D26BBE2E9}" srcOrd="0" destOrd="0" presId="urn:microsoft.com/office/officeart/2017/3/layout/DropPinTimeline"/>
    <dgm:cxn modelId="{6921E6F8-7BEA-46EC-AE61-67CB13389D17}" type="presParOf" srcId="{022841ED-90A9-44DD-8DD4-3F9C1240CB5F}" destId="{EFE0F3F2-EB90-4460-A5CB-15D75ED525F7}" srcOrd="1" destOrd="0" presId="urn:microsoft.com/office/officeart/2017/3/layout/DropPinTimeline"/>
    <dgm:cxn modelId="{F1CC176F-C713-4410-8433-5E7DC3E57463}" type="presParOf" srcId="{EFE0F3F2-EB90-4460-A5CB-15D75ED525F7}" destId="{73A270C3-15BD-4886-B6C2-B0A35CD529C1}" srcOrd="0" destOrd="0" presId="urn:microsoft.com/office/officeart/2017/3/layout/DropPinTimeline"/>
    <dgm:cxn modelId="{6AF93021-1DB0-4408-A149-876D602D0BFA}" type="presParOf" srcId="{EFE0F3F2-EB90-4460-A5CB-15D75ED525F7}" destId="{4397CFFE-1548-4B20-9260-1FCC7120D4C9}" srcOrd="1" destOrd="0" presId="urn:microsoft.com/office/officeart/2017/3/layout/DropPinTimeline"/>
    <dgm:cxn modelId="{5E4D51FD-299C-4D29-B18B-DE408AB88AA3}" type="presParOf" srcId="{022841ED-90A9-44DD-8DD4-3F9C1240CB5F}" destId="{961AA3B1-B292-4B16-B81B-9964D2E33F89}" srcOrd="2" destOrd="0" presId="urn:microsoft.com/office/officeart/2017/3/layout/DropPinTimeline"/>
    <dgm:cxn modelId="{1DBB38F7-B5AA-403E-83DC-6705BA2789D1}" type="presParOf" srcId="{022841ED-90A9-44DD-8DD4-3F9C1240CB5F}" destId="{0630B17C-E301-4A58-9A7A-0D5C98151D30}" srcOrd="3" destOrd="0" presId="urn:microsoft.com/office/officeart/2017/3/layout/DropPinTimeline"/>
    <dgm:cxn modelId="{8CD06F0B-F08C-4418-89C9-F0655F612758}" type="presParOf" srcId="{022841ED-90A9-44DD-8DD4-3F9C1240CB5F}" destId="{B10F4D33-69D7-4E2B-91D9-86E4E746C9D2}" srcOrd="4" destOrd="0" presId="urn:microsoft.com/office/officeart/2017/3/layout/DropPinTimeline"/>
    <dgm:cxn modelId="{A19FC60E-89FB-4ACF-A365-5EABE0C586D3}" type="presParOf" srcId="{022841ED-90A9-44DD-8DD4-3F9C1240CB5F}" destId="{AE305882-BEC1-466D-8936-3CDE603C3B24}" srcOrd="5" destOrd="0" presId="urn:microsoft.com/office/officeart/2017/3/layout/DropPinTimeline"/>
    <dgm:cxn modelId="{3F773A37-179C-4DDE-9FF0-4AF3405CE870}" type="presParOf" srcId="{29608D9F-80E7-4826-81CD-99B87508867E}" destId="{BE5F9756-96E9-4E95-8BBB-3ECA054AFDDE}" srcOrd="3" destOrd="0" presId="urn:microsoft.com/office/officeart/2017/3/layout/DropPinTimeline"/>
    <dgm:cxn modelId="{4C15EC43-D256-4D3C-85F3-15A8BB15C254}" type="presParOf" srcId="{29608D9F-80E7-4826-81CD-99B87508867E}" destId="{4E6F8374-C190-4903-A658-527E35BD97C8}" srcOrd="4" destOrd="0" presId="urn:microsoft.com/office/officeart/2017/3/layout/DropPinTimeline"/>
    <dgm:cxn modelId="{23D2E511-88C2-40AF-A9B8-660543FEF0CE}" type="presParOf" srcId="{4E6F8374-C190-4903-A658-527E35BD97C8}" destId="{8B7F8459-8A39-42AA-BDE9-963EC400F201}" srcOrd="0" destOrd="0" presId="urn:microsoft.com/office/officeart/2017/3/layout/DropPinTimeline"/>
    <dgm:cxn modelId="{56798C79-EF46-447F-AF12-9A47522B3A7F}" type="presParOf" srcId="{4E6F8374-C190-4903-A658-527E35BD97C8}" destId="{9B54A910-C349-4506-AB10-E53F02788528}" srcOrd="1" destOrd="0" presId="urn:microsoft.com/office/officeart/2017/3/layout/DropPinTimeline"/>
    <dgm:cxn modelId="{82C9916F-596F-4AA3-BC8E-07838B5197E7}" type="presParOf" srcId="{9B54A910-C349-4506-AB10-E53F02788528}" destId="{514C3D83-527E-400C-BC67-8D4BE254FF18}" srcOrd="0" destOrd="0" presId="urn:microsoft.com/office/officeart/2017/3/layout/DropPinTimeline"/>
    <dgm:cxn modelId="{CF30C49C-2BF8-4C20-A230-9207115A07F2}" type="presParOf" srcId="{9B54A910-C349-4506-AB10-E53F02788528}" destId="{381DD9AD-D263-4406-A814-EB3D585B5C73}" srcOrd="1" destOrd="0" presId="urn:microsoft.com/office/officeart/2017/3/layout/DropPinTimeline"/>
    <dgm:cxn modelId="{7FE90347-F34E-40BE-91E3-75D3403E2654}" type="presParOf" srcId="{4E6F8374-C190-4903-A658-527E35BD97C8}" destId="{1650C829-BE32-4D61-915B-15AAAA5A9F5E}" srcOrd="2" destOrd="0" presId="urn:microsoft.com/office/officeart/2017/3/layout/DropPinTimeline"/>
    <dgm:cxn modelId="{30413F63-C625-4645-BF98-815F3996D6BE}" type="presParOf" srcId="{4E6F8374-C190-4903-A658-527E35BD97C8}" destId="{9E129BDF-B7A1-499A-BF76-3D6887C7A676}" srcOrd="3" destOrd="0" presId="urn:microsoft.com/office/officeart/2017/3/layout/DropPinTimeline"/>
    <dgm:cxn modelId="{ED9460A3-17BA-41AA-A93C-64AE90A4FF71}" type="presParOf" srcId="{4E6F8374-C190-4903-A658-527E35BD97C8}" destId="{A80AD050-3FE5-4273-90E3-9D4515A37FAF}" srcOrd="4" destOrd="0" presId="urn:microsoft.com/office/officeart/2017/3/layout/DropPinTimeline"/>
    <dgm:cxn modelId="{2FA7FD30-BD08-40A4-A0A6-5F4F2E2A0F8F}" type="presParOf" srcId="{4E6F8374-C190-4903-A658-527E35BD97C8}" destId="{ED6C3859-0E0E-40D5-85C3-1B6A2CCB0E60}" srcOrd="5" destOrd="0" presId="urn:microsoft.com/office/officeart/2017/3/layout/DropPinTimeline"/>
    <dgm:cxn modelId="{0D4091EE-7786-46B7-940F-4B4EBA5728FB}" type="presParOf" srcId="{29608D9F-80E7-4826-81CD-99B87508867E}" destId="{39D97A9B-3EFE-4A84-8001-E64646176E10}" srcOrd="5" destOrd="0" presId="urn:microsoft.com/office/officeart/2017/3/layout/DropPinTimeline"/>
    <dgm:cxn modelId="{047CEEC4-65CC-48E5-809F-F39031B4C912}" type="presParOf" srcId="{29608D9F-80E7-4826-81CD-99B87508867E}" destId="{C2A02697-27B0-45B1-89ED-2A34AE9488C3}" srcOrd="6" destOrd="0" presId="urn:microsoft.com/office/officeart/2017/3/layout/DropPinTimeline"/>
    <dgm:cxn modelId="{8CC3ED7C-D199-4970-A5F4-EB998FD2BA0E}" type="presParOf" srcId="{C2A02697-27B0-45B1-89ED-2A34AE9488C3}" destId="{4663CC12-53F7-459A-A094-E754AA27D583}" srcOrd="0" destOrd="0" presId="urn:microsoft.com/office/officeart/2017/3/layout/DropPinTimeline"/>
    <dgm:cxn modelId="{7E8E0489-07B7-4CEB-B83A-3B15E72E3203}" type="presParOf" srcId="{C2A02697-27B0-45B1-89ED-2A34AE9488C3}" destId="{45C2190E-2D0A-489A-A099-43EF78ED307C}" srcOrd="1" destOrd="0" presId="urn:microsoft.com/office/officeart/2017/3/layout/DropPinTimeline"/>
    <dgm:cxn modelId="{E2F38C2A-D2C5-4745-B0AC-EC910D027644}" type="presParOf" srcId="{45C2190E-2D0A-489A-A099-43EF78ED307C}" destId="{2304B20A-B854-43C0-ACFF-1FBDD9806B5F}" srcOrd="0" destOrd="0" presId="urn:microsoft.com/office/officeart/2017/3/layout/DropPinTimeline"/>
    <dgm:cxn modelId="{47E3AB32-5F13-43BD-9C23-0DF22FD8DBEC}" type="presParOf" srcId="{45C2190E-2D0A-489A-A099-43EF78ED307C}" destId="{6A76EA3B-7594-4913-BB2D-0AA6163BCCAD}" srcOrd="1" destOrd="0" presId="urn:microsoft.com/office/officeart/2017/3/layout/DropPinTimeline"/>
    <dgm:cxn modelId="{2035C117-8692-4F74-8190-AB3010046525}" type="presParOf" srcId="{C2A02697-27B0-45B1-89ED-2A34AE9488C3}" destId="{EE143B31-F577-4D4E-9A3B-12C9BCDD4282}" srcOrd="2" destOrd="0" presId="urn:microsoft.com/office/officeart/2017/3/layout/DropPinTimeline"/>
    <dgm:cxn modelId="{259721AB-7521-42CF-89A5-D10A2323AA8F}" type="presParOf" srcId="{C2A02697-27B0-45B1-89ED-2A34AE9488C3}" destId="{10D79914-C9C8-490D-AE44-D7150A58E336}" srcOrd="3" destOrd="0" presId="urn:microsoft.com/office/officeart/2017/3/layout/DropPinTimeline"/>
    <dgm:cxn modelId="{C50631C2-C40B-41D6-93A7-5192D274E98A}" type="presParOf" srcId="{C2A02697-27B0-45B1-89ED-2A34AE9488C3}" destId="{FDD8D6B8-6039-477E-B9ED-E20E744253AF}" srcOrd="4" destOrd="0" presId="urn:microsoft.com/office/officeart/2017/3/layout/DropPinTimeline"/>
    <dgm:cxn modelId="{EBFC8723-C5D7-407C-8212-9CCDEC82D1B9}" type="presParOf" srcId="{C2A02697-27B0-45B1-89ED-2A34AE9488C3}" destId="{3FE566D6-45DC-47AC-9B2C-4E4E560510DF}" srcOrd="5" destOrd="0" presId="urn:microsoft.com/office/officeart/2017/3/layout/DropPinTimeline"/>
    <dgm:cxn modelId="{58A43321-4502-4AB6-A115-0C17B372BF6C}" type="presParOf" srcId="{29608D9F-80E7-4826-81CD-99B87508867E}" destId="{D4415A37-6B89-4B72-BCAD-7662C3A7A77E}" srcOrd="7" destOrd="0" presId="urn:microsoft.com/office/officeart/2017/3/layout/DropPinTimeline"/>
    <dgm:cxn modelId="{1BAE6214-D43D-4AE1-B078-F3730BFFC4E5}" type="presParOf" srcId="{29608D9F-80E7-4826-81CD-99B87508867E}" destId="{FBFA2F12-B108-4AD1-A765-D5434F6434E1}" srcOrd="8" destOrd="0" presId="urn:microsoft.com/office/officeart/2017/3/layout/DropPinTimeline"/>
    <dgm:cxn modelId="{C59A8A5A-8D37-483B-809F-ABA446A1421F}" type="presParOf" srcId="{FBFA2F12-B108-4AD1-A765-D5434F6434E1}" destId="{DC76022B-0F47-47CD-9E35-6309C8DDB28B}" srcOrd="0" destOrd="0" presId="urn:microsoft.com/office/officeart/2017/3/layout/DropPinTimeline"/>
    <dgm:cxn modelId="{D5F0CCD3-C808-4D05-ADF0-DBD1B158FDDA}" type="presParOf" srcId="{FBFA2F12-B108-4AD1-A765-D5434F6434E1}" destId="{56503301-0A2A-4D9E-AF0A-8EDE9B6D8381}" srcOrd="1" destOrd="0" presId="urn:microsoft.com/office/officeart/2017/3/layout/DropPinTimeline"/>
    <dgm:cxn modelId="{265B0924-35CF-48AB-8605-D64C293BBB9F}" type="presParOf" srcId="{56503301-0A2A-4D9E-AF0A-8EDE9B6D8381}" destId="{949DDBC8-1F6F-4AD0-AE05-633FE8C62F7B}" srcOrd="0" destOrd="0" presId="urn:microsoft.com/office/officeart/2017/3/layout/DropPinTimeline"/>
    <dgm:cxn modelId="{16039A03-99BA-44C5-A09E-280DAC8DEEE1}" type="presParOf" srcId="{56503301-0A2A-4D9E-AF0A-8EDE9B6D8381}" destId="{7AB24A48-7F56-47F4-AB63-25F021C8FB89}" srcOrd="1" destOrd="0" presId="urn:microsoft.com/office/officeart/2017/3/layout/DropPinTimeline"/>
    <dgm:cxn modelId="{4ACA3171-245C-438D-A4DF-CA167C2BD825}" type="presParOf" srcId="{FBFA2F12-B108-4AD1-A765-D5434F6434E1}" destId="{46D4F05E-3C5A-42F8-98C0-DD9BA0CF4944}" srcOrd="2" destOrd="0" presId="urn:microsoft.com/office/officeart/2017/3/layout/DropPinTimeline"/>
    <dgm:cxn modelId="{5251ED70-F6FE-4A0C-AC05-C199ECED82A1}" type="presParOf" srcId="{FBFA2F12-B108-4AD1-A765-D5434F6434E1}" destId="{0CD36EE4-B78A-4625-B157-DBE582E387B2}" srcOrd="3" destOrd="0" presId="urn:microsoft.com/office/officeart/2017/3/layout/DropPinTimeline"/>
    <dgm:cxn modelId="{D75E4A32-3296-4B0F-B7FF-E616A0759A9A}" type="presParOf" srcId="{FBFA2F12-B108-4AD1-A765-D5434F6434E1}" destId="{3B916120-46A1-44BA-849F-220B8D9C27AF}" srcOrd="4" destOrd="0" presId="urn:microsoft.com/office/officeart/2017/3/layout/DropPinTimeline"/>
    <dgm:cxn modelId="{54D7F125-E181-4E29-B33C-D665EB74B242}" type="presParOf" srcId="{FBFA2F12-B108-4AD1-A765-D5434F6434E1}" destId="{502B83A9-C0D0-40A4-A99D-52F0B7E771BB}" srcOrd="5" destOrd="0" presId="urn:microsoft.com/office/officeart/2017/3/layout/DropPinTimeline"/>
    <dgm:cxn modelId="{C21343B3-4F6E-4FAE-AC2F-39EF771B6F50}" type="presParOf" srcId="{29608D9F-80E7-4826-81CD-99B87508867E}" destId="{E75AADDC-9FCD-4A4E-9575-1080380CDA3D}" srcOrd="9" destOrd="0" presId="urn:microsoft.com/office/officeart/2017/3/layout/DropPinTimeline"/>
    <dgm:cxn modelId="{CFB7A411-F0C1-47A6-8925-637A4035DEE8}" type="presParOf" srcId="{29608D9F-80E7-4826-81CD-99B87508867E}" destId="{05999F2C-B54F-46C7-BB6B-A0A662119E28}" srcOrd="10" destOrd="0" presId="urn:microsoft.com/office/officeart/2017/3/layout/DropPinTimeline"/>
    <dgm:cxn modelId="{BF6E2831-1C63-429C-8FB8-5EB883F4D8DE}" type="presParOf" srcId="{05999F2C-B54F-46C7-BB6B-A0A662119E28}" destId="{0FEA3263-D520-4BB8-8743-DD691F96B501}" srcOrd="0" destOrd="0" presId="urn:microsoft.com/office/officeart/2017/3/layout/DropPinTimeline"/>
    <dgm:cxn modelId="{A0F3C23F-C13E-4B1D-995A-9B294DA6B430}" type="presParOf" srcId="{05999F2C-B54F-46C7-BB6B-A0A662119E28}" destId="{6AB42138-9E9A-44AB-BB06-47B5A9738DD0}" srcOrd="1" destOrd="0" presId="urn:microsoft.com/office/officeart/2017/3/layout/DropPinTimeline"/>
    <dgm:cxn modelId="{D1919DB5-487B-4E22-9E77-1024ECAC9BC3}" type="presParOf" srcId="{6AB42138-9E9A-44AB-BB06-47B5A9738DD0}" destId="{F3290028-880A-40FE-828F-896D7C6F91EE}" srcOrd="0" destOrd="0" presId="urn:microsoft.com/office/officeart/2017/3/layout/DropPinTimeline"/>
    <dgm:cxn modelId="{29069667-E3C4-41AC-AE5F-2BCF8B690A80}" type="presParOf" srcId="{6AB42138-9E9A-44AB-BB06-47B5A9738DD0}" destId="{655D17EF-6CDF-4FF7-A9CA-E793C120768C}" srcOrd="1" destOrd="0" presId="urn:microsoft.com/office/officeart/2017/3/layout/DropPinTimeline"/>
    <dgm:cxn modelId="{1E06401B-061C-42A1-9740-9E728F913B97}" type="presParOf" srcId="{05999F2C-B54F-46C7-BB6B-A0A662119E28}" destId="{0F02E681-72A6-4575-9602-F64AA88922F9}" srcOrd="2" destOrd="0" presId="urn:microsoft.com/office/officeart/2017/3/layout/DropPinTimeline"/>
    <dgm:cxn modelId="{249CA8DA-6F90-43FA-96EB-585CE2213FC5}" type="presParOf" srcId="{05999F2C-B54F-46C7-BB6B-A0A662119E28}" destId="{0A0FB160-B706-42F1-B837-7BA465BE65EA}" srcOrd="3" destOrd="0" presId="urn:microsoft.com/office/officeart/2017/3/layout/DropPinTimeline"/>
    <dgm:cxn modelId="{6FAC30C4-D5BD-4577-8FCE-5A69CCC98A55}" type="presParOf" srcId="{05999F2C-B54F-46C7-BB6B-A0A662119E28}" destId="{8A68D369-2B67-461C-9CC1-B9688BE9FED4}" srcOrd="4" destOrd="0" presId="urn:microsoft.com/office/officeart/2017/3/layout/DropPinTimeline"/>
    <dgm:cxn modelId="{5DF25064-B9AD-4512-9FC5-856821315940}" type="presParOf" srcId="{05999F2C-B54F-46C7-BB6B-A0A662119E28}" destId="{83DF1D3B-0500-4128-89D8-9A2D9BEC88CE}" srcOrd="5" destOrd="0" presId="urn:microsoft.com/office/officeart/2017/3/layout/DropPinTimeline"/>
    <dgm:cxn modelId="{EF3B5DD3-F66C-4950-A35A-21C10E18C74A}" type="presParOf" srcId="{29608D9F-80E7-4826-81CD-99B87508867E}" destId="{29C500F5-1E21-4DA8-8AD7-81A02090854C}" srcOrd="11" destOrd="0" presId="urn:microsoft.com/office/officeart/2017/3/layout/DropPinTimeline"/>
    <dgm:cxn modelId="{90787BDC-1857-49D3-A33E-C39DBEFC7DFC}" type="presParOf" srcId="{29608D9F-80E7-4826-81CD-99B87508867E}" destId="{5669B7D3-2C51-4355-8487-8EFFA86B234B}" srcOrd="12" destOrd="0" presId="urn:microsoft.com/office/officeart/2017/3/layout/DropPinTimeline"/>
    <dgm:cxn modelId="{E1A63053-9596-4662-96D9-05A4F045D044}" type="presParOf" srcId="{5669B7D3-2C51-4355-8487-8EFFA86B234B}" destId="{1ED3AAFF-088D-446F-9825-F624DBA01B7D}" srcOrd="0" destOrd="0" presId="urn:microsoft.com/office/officeart/2017/3/layout/DropPinTimeline"/>
    <dgm:cxn modelId="{26CD75B6-B3C1-454E-A143-D5AF05867330}" type="presParOf" srcId="{5669B7D3-2C51-4355-8487-8EFFA86B234B}" destId="{E621EBF3-C64C-4CB6-B892-55DC383BA63D}" srcOrd="1" destOrd="0" presId="urn:microsoft.com/office/officeart/2017/3/layout/DropPinTimeline"/>
    <dgm:cxn modelId="{F5A7FC2C-87F9-4809-88B0-860280C79D54}" type="presParOf" srcId="{E621EBF3-C64C-4CB6-B892-55DC383BA63D}" destId="{FD8A52B5-8EC9-4E07-BEFA-872127C35FC0}" srcOrd="0" destOrd="0" presId="urn:microsoft.com/office/officeart/2017/3/layout/DropPinTimeline"/>
    <dgm:cxn modelId="{51C074D1-E283-4016-ABAB-D8A41FED4AB8}" type="presParOf" srcId="{E621EBF3-C64C-4CB6-B892-55DC383BA63D}" destId="{DE4E61FA-9C20-4BF2-8AB6-6E925E2264D1}" srcOrd="1" destOrd="0" presId="urn:microsoft.com/office/officeart/2017/3/layout/DropPinTimeline"/>
    <dgm:cxn modelId="{52C8A697-15D9-475A-8A55-95273FA9036D}" type="presParOf" srcId="{5669B7D3-2C51-4355-8487-8EFFA86B234B}" destId="{FFC57EFC-ACD4-4283-9C59-38C4F89CCB29}" srcOrd="2" destOrd="0" presId="urn:microsoft.com/office/officeart/2017/3/layout/DropPinTimeline"/>
    <dgm:cxn modelId="{CE07C4C1-8B81-4BFA-8A13-D5ABECCD374C}" type="presParOf" srcId="{5669B7D3-2C51-4355-8487-8EFFA86B234B}" destId="{49383491-C9C6-498B-BCD6-624BAB01BC38}" srcOrd="3" destOrd="0" presId="urn:microsoft.com/office/officeart/2017/3/layout/DropPinTimeline"/>
    <dgm:cxn modelId="{11CE8AAD-4E48-456A-AB60-DA7D8B13A67A}" type="presParOf" srcId="{5669B7D3-2C51-4355-8487-8EFFA86B234B}" destId="{1821D834-5FD6-49F8-A829-D5AD7BBEA24E}" srcOrd="4" destOrd="0" presId="urn:microsoft.com/office/officeart/2017/3/layout/DropPinTimeline"/>
    <dgm:cxn modelId="{6498F271-21D5-4E7C-B223-1689121C5812}" type="presParOf" srcId="{5669B7D3-2C51-4355-8487-8EFFA86B234B}" destId="{3C705895-A955-485B-8A46-1CC05D028A43}" srcOrd="5" destOrd="0" presId="urn:microsoft.com/office/officeart/2017/3/layout/DropPinTimeline"/>
    <dgm:cxn modelId="{37540C1B-2763-4C3E-8919-740F61150177}" type="presParOf" srcId="{29608D9F-80E7-4826-81CD-99B87508867E}" destId="{8F549A45-38AF-4066-AA57-7AC3317DB3CD}" srcOrd="13" destOrd="0" presId="urn:microsoft.com/office/officeart/2017/3/layout/DropPinTimeline"/>
    <dgm:cxn modelId="{4E938396-89E3-44FE-B7A7-E0D583211233}" type="presParOf" srcId="{29608D9F-80E7-4826-81CD-99B87508867E}" destId="{8C61B746-E707-49F1-9D87-426F87A62A37}" srcOrd="14" destOrd="0" presId="urn:microsoft.com/office/officeart/2017/3/layout/DropPinTimeline"/>
    <dgm:cxn modelId="{F8924500-1385-4DF3-A44F-8ECAAFFEE5C9}" type="presParOf" srcId="{8C61B746-E707-49F1-9D87-426F87A62A37}" destId="{79E66F89-0DF5-4F60-B76B-6E1D0019A20A}" srcOrd="0" destOrd="0" presId="urn:microsoft.com/office/officeart/2017/3/layout/DropPinTimeline"/>
    <dgm:cxn modelId="{F320AFD7-096E-49B8-A433-E8A8E88A6315}" type="presParOf" srcId="{8C61B746-E707-49F1-9D87-426F87A62A37}" destId="{404F89CA-88A3-43B1-97CF-B92358E3AD29}" srcOrd="1" destOrd="0" presId="urn:microsoft.com/office/officeart/2017/3/layout/DropPinTimeline"/>
    <dgm:cxn modelId="{C6AF7F4F-6155-4EA7-86D5-C0A570C21F6A}" type="presParOf" srcId="{404F89CA-88A3-43B1-97CF-B92358E3AD29}" destId="{09C9F229-46B5-4CB3-8771-FAB3A7816166}" srcOrd="0" destOrd="0" presId="urn:microsoft.com/office/officeart/2017/3/layout/DropPinTimeline"/>
    <dgm:cxn modelId="{B7A6C9E9-AFFB-42F0-A79D-E5A99A0CD5E1}" type="presParOf" srcId="{404F89CA-88A3-43B1-97CF-B92358E3AD29}" destId="{E8ECDCB2-E0E4-4255-8148-87AD9BF2FEA7}" srcOrd="1" destOrd="0" presId="urn:microsoft.com/office/officeart/2017/3/layout/DropPinTimeline"/>
    <dgm:cxn modelId="{E7AE12CA-4596-4680-8EC9-30A0F629A4E8}" type="presParOf" srcId="{8C61B746-E707-49F1-9D87-426F87A62A37}" destId="{AE6A8DE3-527D-40C5-8392-B87FFCA57D8A}" srcOrd="2" destOrd="0" presId="urn:microsoft.com/office/officeart/2017/3/layout/DropPinTimeline"/>
    <dgm:cxn modelId="{58044525-5936-4DE4-A240-CECDB3492A9A}" type="presParOf" srcId="{8C61B746-E707-49F1-9D87-426F87A62A37}" destId="{FBEBF0B6-3A82-4825-ADB9-5BA5B74310A1}" srcOrd="3" destOrd="0" presId="urn:microsoft.com/office/officeart/2017/3/layout/DropPinTimeline"/>
    <dgm:cxn modelId="{338F53F9-180D-4A79-8AB4-DD4464CDBAA6}" type="presParOf" srcId="{8C61B746-E707-49F1-9D87-426F87A62A37}" destId="{376E6160-F465-4637-A2AA-F11773F8F50D}" srcOrd="4" destOrd="0" presId="urn:microsoft.com/office/officeart/2017/3/layout/DropPinTimeline"/>
    <dgm:cxn modelId="{A834DC07-F521-47F2-962D-5518F9E1F7A2}" type="presParOf" srcId="{8C61B746-E707-49F1-9D87-426F87A62A37}" destId="{5C2C2366-5D85-424A-931C-C77B2F673892}"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A83F2C-B994-4F85-9855-BDF1220FF7C2}" type="doc">
      <dgm:prSet loTypeId="urn:microsoft.com/office/officeart/2005/8/layout/hList9" loCatId="list" qsTypeId="urn:microsoft.com/office/officeart/2005/8/quickstyle/simple5" qsCatId="simple" csTypeId="urn:microsoft.com/office/officeart/2005/8/colors/colorful1" csCatId="colorful" phldr="1"/>
      <dgm:spPr/>
      <dgm:t>
        <a:bodyPr/>
        <a:lstStyle/>
        <a:p>
          <a:endParaRPr lang="en-US"/>
        </a:p>
      </dgm:t>
    </dgm:pt>
    <dgm:pt modelId="{042739AE-F67D-4588-8F32-89F75B6AEDF7}">
      <dgm:prSet phldrT="[Text]" phldr="0"/>
      <dgm:spPr/>
      <dgm:t>
        <a:bodyPr/>
        <a:lstStyle/>
        <a:p>
          <a:r>
            <a:rPr lang="en-US">
              <a:latin typeface="Tw Cen MT" panose="020B0602020104020603"/>
            </a:rPr>
            <a:t>SIMPLE</a:t>
          </a:r>
          <a:endParaRPr lang="en-US"/>
        </a:p>
      </dgm:t>
    </dgm:pt>
    <dgm:pt modelId="{29335974-6D71-4329-80D0-B4267332B19C}" type="parTrans" cxnId="{2E66A99C-7E72-4B50-822F-3A92DE70CDF5}">
      <dgm:prSet/>
      <dgm:spPr/>
      <dgm:t>
        <a:bodyPr/>
        <a:lstStyle/>
        <a:p>
          <a:endParaRPr lang="en-US"/>
        </a:p>
      </dgm:t>
    </dgm:pt>
    <dgm:pt modelId="{CE933B48-0D7F-4786-A6A1-23AA01CDB2D6}" type="sibTrans" cxnId="{2E66A99C-7E72-4B50-822F-3A92DE70CDF5}">
      <dgm:prSet/>
      <dgm:spPr/>
      <dgm:t>
        <a:bodyPr/>
        <a:lstStyle/>
        <a:p>
          <a:endParaRPr lang="en-US"/>
        </a:p>
      </dgm:t>
    </dgm:pt>
    <dgm:pt modelId="{17987585-0890-4626-B7C8-B2C16966F0E2}">
      <dgm:prSet phldrT="[Text]" phldr="0"/>
      <dgm:spPr/>
      <dgm:t>
        <a:bodyPr/>
        <a:lstStyle/>
        <a:p>
          <a:pPr rtl="0"/>
          <a:r>
            <a:rPr lang="en-US">
              <a:latin typeface="Tw Cen MT" panose="020B0602020104020603"/>
            </a:rPr>
            <a:t>Less complex python code</a:t>
          </a:r>
          <a:endParaRPr lang="en-US"/>
        </a:p>
      </dgm:t>
    </dgm:pt>
    <dgm:pt modelId="{71E7316B-4B54-4B47-8238-5E0CDA8DC89E}" type="parTrans" cxnId="{73BB9B92-D785-4673-A6D1-AC78CAEECFBD}">
      <dgm:prSet/>
      <dgm:spPr/>
      <dgm:t>
        <a:bodyPr/>
        <a:lstStyle/>
        <a:p>
          <a:endParaRPr lang="en-US"/>
        </a:p>
      </dgm:t>
    </dgm:pt>
    <dgm:pt modelId="{CF1FFFA1-3C17-4906-B874-64394F8F30F5}" type="sibTrans" cxnId="{73BB9B92-D785-4673-A6D1-AC78CAEECFBD}">
      <dgm:prSet/>
      <dgm:spPr/>
      <dgm:t>
        <a:bodyPr/>
        <a:lstStyle/>
        <a:p>
          <a:endParaRPr lang="en-US"/>
        </a:p>
      </dgm:t>
    </dgm:pt>
    <dgm:pt modelId="{13BBD5A6-8FF1-437A-A269-65D26F8D89D5}">
      <dgm:prSet phldrT="[Text]" phldr="0"/>
      <dgm:spPr/>
      <dgm:t>
        <a:bodyPr/>
        <a:lstStyle/>
        <a:p>
          <a:pPr rtl="0"/>
          <a:r>
            <a:rPr lang="en-US">
              <a:latin typeface="Tw Cen MT" panose="020B0602020104020603"/>
            </a:rPr>
            <a:t>Simple implemtation of ML model </a:t>
          </a:r>
          <a:endParaRPr lang="en-US"/>
        </a:p>
      </dgm:t>
    </dgm:pt>
    <dgm:pt modelId="{8E28F151-B6C4-4F59-8C56-7B28E7E4E855}" type="parTrans" cxnId="{2227D5EE-F5E0-4990-A23C-8B1EBA599AE3}">
      <dgm:prSet/>
      <dgm:spPr/>
      <dgm:t>
        <a:bodyPr/>
        <a:lstStyle/>
        <a:p>
          <a:endParaRPr lang="en-US"/>
        </a:p>
      </dgm:t>
    </dgm:pt>
    <dgm:pt modelId="{44E95DA1-1DC6-4EA1-A188-C419743E1D1F}" type="sibTrans" cxnId="{2227D5EE-F5E0-4990-A23C-8B1EBA599AE3}">
      <dgm:prSet/>
      <dgm:spPr/>
      <dgm:t>
        <a:bodyPr/>
        <a:lstStyle/>
        <a:p>
          <a:endParaRPr lang="en-US"/>
        </a:p>
      </dgm:t>
    </dgm:pt>
    <dgm:pt modelId="{D8A054E0-6367-4CA4-9687-BF0F1D9389CA}">
      <dgm:prSet phldrT="[Text]" phldr="0"/>
      <dgm:spPr/>
      <dgm:t>
        <a:bodyPr/>
        <a:lstStyle/>
        <a:p>
          <a:pPr rtl="0"/>
          <a:r>
            <a:rPr lang="en-US">
              <a:latin typeface="Tw Cen MT" panose="020B0602020104020603"/>
            </a:rPr>
            <a:t>Easy maintenance of dataframe using pandas and MS Excel</a:t>
          </a:r>
          <a:endParaRPr lang="en-US"/>
        </a:p>
      </dgm:t>
    </dgm:pt>
    <dgm:pt modelId="{73FDCB84-4111-4920-92FB-8C4C0BC195A7}" type="parTrans" cxnId="{AC213E9E-99ED-4410-B697-9D99FB8A9C3B}">
      <dgm:prSet/>
      <dgm:spPr/>
      <dgm:t>
        <a:bodyPr/>
        <a:lstStyle/>
        <a:p>
          <a:endParaRPr lang="en-US"/>
        </a:p>
      </dgm:t>
    </dgm:pt>
    <dgm:pt modelId="{86E8D1BF-08BD-4EF4-B85B-8C59F9AD8C84}" type="sibTrans" cxnId="{AC213E9E-99ED-4410-B697-9D99FB8A9C3B}">
      <dgm:prSet/>
      <dgm:spPr/>
      <dgm:t>
        <a:bodyPr/>
        <a:lstStyle/>
        <a:p>
          <a:endParaRPr lang="en-US"/>
        </a:p>
      </dgm:t>
    </dgm:pt>
    <dgm:pt modelId="{8EB2983A-795B-466C-8856-0C3C8DFC07CC}">
      <dgm:prSet phldrT="[Text]" phldr="0"/>
      <dgm:spPr/>
      <dgm:t>
        <a:bodyPr/>
        <a:lstStyle/>
        <a:p>
          <a:r>
            <a:rPr lang="en-US">
              <a:latin typeface="Tw Cen MT" panose="020B0602020104020603"/>
            </a:rPr>
            <a:t>FLEXIIBLE</a:t>
          </a:r>
          <a:endParaRPr lang="en-US"/>
        </a:p>
      </dgm:t>
    </dgm:pt>
    <dgm:pt modelId="{3CDC8F31-5C52-48FF-AD51-65C38A6AC527}" type="parTrans" cxnId="{71193D38-E984-447F-BB8B-4A5F288A6174}">
      <dgm:prSet/>
      <dgm:spPr/>
      <dgm:t>
        <a:bodyPr/>
        <a:lstStyle/>
        <a:p>
          <a:endParaRPr lang="en-US"/>
        </a:p>
      </dgm:t>
    </dgm:pt>
    <dgm:pt modelId="{2118DF6F-32F6-4F76-838F-8D80287427AF}" type="sibTrans" cxnId="{71193D38-E984-447F-BB8B-4A5F288A6174}">
      <dgm:prSet/>
      <dgm:spPr/>
      <dgm:t>
        <a:bodyPr/>
        <a:lstStyle/>
        <a:p>
          <a:endParaRPr lang="en-US"/>
        </a:p>
      </dgm:t>
    </dgm:pt>
    <dgm:pt modelId="{4C15C0A6-7016-4795-97A8-579B1690EBB4}">
      <dgm:prSet phldrT="[Text]" phldr="0"/>
      <dgm:spPr/>
      <dgm:t>
        <a:bodyPr/>
        <a:lstStyle/>
        <a:p>
          <a:pPr rtl="0"/>
          <a:r>
            <a:rPr lang="en-US">
              <a:latin typeface="Tw Cen MT" panose="020B0602020104020603"/>
            </a:rPr>
            <a:t>Updating the system and adding new features is easy</a:t>
          </a:r>
          <a:endParaRPr lang="en-US"/>
        </a:p>
      </dgm:t>
    </dgm:pt>
    <dgm:pt modelId="{56EE3273-3EDB-4DE3-9AAB-E311B13C1AE6}" type="parTrans" cxnId="{44BFA4BC-6689-48B1-8CD3-6D0CEBDA46EA}">
      <dgm:prSet/>
      <dgm:spPr/>
      <dgm:t>
        <a:bodyPr/>
        <a:lstStyle/>
        <a:p>
          <a:endParaRPr lang="en-US"/>
        </a:p>
      </dgm:t>
    </dgm:pt>
    <dgm:pt modelId="{23FC6C13-09F5-487C-A061-680C7A1C29F3}" type="sibTrans" cxnId="{44BFA4BC-6689-48B1-8CD3-6D0CEBDA46EA}">
      <dgm:prSet/>
      <dgm:spPr/>
      <dgm:t>
        <a:bodyPr/>
        <a:lstStyle/>
        <a:p>
          <a:endParaRPr lang="en-US"/>
        </a:p>
      </dgm:t>
    </dgm:pt>
    <dgm:pt modelId="{BA560117-49A0-426D-9CA3-5D9A4A43A00B}">
      <dgm:prSet phldr="0"/>
      <dgm:spPr/>
      <dgm:t>
        <a:bodyPr/>
        <a:lstStyle/>
        <a:p>
          <a:pPr rtl="0"/>
          <a:r>
            <a:rPr lang="en-US">
              <a:latin typeface="Tw Cen MT" panose="020B0602020104020603"/>
            </a:rPr>
            <a:t>Easily encapsuled with various modern day AI Technologies</a:t>
          </a:r>
        </a:p>
      </dgm:t>
    </dgm:pt>
    <dgm:pt modelId="{B243C220-4374-4A6D-8917-59D7B3865718}" type="parTrans" cxnId="{4B5DAB92-F7D6-429A-B9DE-59AD73D45B86}">
      <dgm:prSet/>
      <dgm:spPr/>
    </dgm:pt>
    <dgm:pt modelId="{88CFBDDB-3975-4C10-AF3A-591B523BCD7A}" type="sibTrans" cxnId="{4B5DAB92-F7D6-429A-B9DE-59AD73D45B86}">
      <dgm:prSet/>
      <dgm:spPr/>
    </dgm:pt>
    <dgm:pt modelId="{ABCCCA2D-242F-4E4F-9D96-E106775299A4}">
      <dgm:prSet phldr="0"/>
      <dgm:spPr/>
      <dgm:t>
        <a:bodyPr/>
        <a:lstStyle/>
        <a:p>
          <a:r>
            <a:rPr lang="en-US">
              <a:latin typeface="Tw Cen MT" panose="020B0602020104020603"/>
            </a:rPr>
            <a:t>AUTOMATIC</a:t>
          </a:r>
        </a:p>
      </dgm:t>
    </dgm:pt>
    <dgm:pt modelId="{6E44F583-3479-4008-A67D-8C569FC8F20E}" type="parTrans" cxnId="{C0A5BC26-B5A8-40B1-8548-74F3636D28F5}">
      <dgm:prSet/>
      <dgm:spPr/>
    </dgm:pt>
    <dgm:pt modelId="{7E655ED3-B836-48FB-8EE2-F72BD8C18F2F}" type="sibTrans" cxnId="{C0A5BC26-B5A8-40B1-8548-74F3636D28F5}">
      <dgm:prSet/>
      <dgm:spPr/>
    </dgm:pt>
    <dgm:pt modelId="{8166B877-455C-4092-9CA7-890E63C29A64}">
      <dgm:prSet phldr="0"/>
      <dgm:spPr/>
      <dgm:t>
        <a:bodyPr/>
        <a:lstStyle/>
        <a:p>
          <a:pPr rtl="0"/>
          <a:r>
            <a:rPr lang="en-US">
              <a:latin typeface="Tw Cen MT" panose="020B0602020104020603"/>
            </a:rPr>
            <a:t>Automatically update the dataset using the newly created datapoints</a:t>
          </a:r>
        </a:p>
      </dgm:t>
    </dgm:pt>
    <dgm:pt modelId="{BD85D96E-8793-49B5-9224-7AC1D7D9B260}" type="parTrans" cxnId="{95A51567-416D-424B-90EC-A1526AA92320}">
      <dgm:prSet/>
      <dgm:spPr/>
    </dgm:pt>
    <dgm:pt modelId="{39DB0879-AC99-4D5F-A1DF-E92627FD760C}" type="sibTrans" cxnId="{95A51567-416D-424B-90EC-A1526AA92320}">
      <dgm:prSet/>
      <dgm:spPr/>
    </dgm:pt>
    <dgm:pt modelId="{EDAB599F-7DCD-402F-AD4C-9BDA35517D74}">
      <dgm:prSet phldr="0"/>
      <dgm:spPr/>
      <dgm:t>
        <a:bodyPr/>
        <a:lstStyle/>
        <a:p>
          <a:pPr rtl="0"/>
          <a:r>
            <a:rPr lang="en-US">
              <a:latin typeface="Tw Cen MT" panose="020B0602020104020603"/>
            </a:rPr>
            <a:t>The machine is trained time to time using that updated datasets to become more and more accurate </a:t>
          </a:r>
        </a:p>
      </dgm:t>
    </dgm:pt>
    <dgm:pt modelId="{1321E791-D2AD-425C-927C-3089D200587F}" type="parTrans" cxnId="{FCE7FE44-4BE0-4D5D-B352-72B5911A5395}">
      <dgm:prSet/>
      <dgm:spPr/>
    </dgm:pt>
    <dgm:pt modelId="{E1E797A5-2462-4780-93AC-1F571213C411}" type="sibTrans" cxnId="{FCE7FE44-4BE0-4D5D-B352-72B5911A5395}">
      <dgm:prSet/>
      <dgm:spPr/>
    </dgm:pt>
    <dgm:pt modelId="{784066E9-A3E7-4E61-BAED-ED875A5C7282}" type="pres">
      <dgm:prSet presAssocID="{DFA83F2C-B994-4F85-9855-BDF1220FF7C2}" presName="list" presStyleCnt="0">
        <dgm:presLayoutVars>
          <dgm:dir/>
          <dgm:animLvl val="lvl"/>
        </dgm:presLayoutVars>
      </dgm:prSet>
      <dgm:spPr/>
    </dgm:pt>
    <dgm:pt modelId="{8D0DE61C-3501-4322-A283-72F087523DA2}" type="pres">
      <dgm:prSet presAssocID="{042739AE-F67D-4588-8F32-89F75B6AEDF7}" presName="posSpace" presStyleCnt="0"/>
      <dgm:spPr/>
    </dgm:pt>
    <dgm:pt modelId="{2AB6C5E9-31B5-49AD-A6CD-50E4B758F76C}" type="pres">
      <dgm:prSet presAssocID="{042739AE-F67D-4588-8F32-89F75B6AEDF7}" presName="vertFlow" presStyleCnt="0"/>
      <dgm:spPr/>
    </dgm:pt>
    <dgm:pt modelId="{1EBEE05E-1AF4-4CD4-8AD9-BA4558388F7A}" type="pres">
      <dgm:prSet presAssocID="{042739AE-F67D-4588-8F32-89F75B6AEDF7}" presName="topSpace" presStyleCnt="0"/>
      <dgm:spPr/>
    </dgm:pt>
    <dgm:pt modelId="{AC31B5DD-4EAB-4E84-B970-425D93A58AC4}" type="pres">
      <dgm:prSet presAssocID="{042739AE-F67D-4588-8F32-89F75B6AEDF7}" presName="firstComp" presStyleCnt="0"/>
      <dgm:spPr/>
    </dgm:pt>
    <dgm:pt modelId="{188C2AB1-F92A-42E8-8DBC-1C526F3A1655}" type="pres">
      <dgm:prSet presAssocID="{042739AE-F67D-4588-8F32-89F75B6AEDF7}" presName="firstChild" presStyleLbl="bgAccFollowNode1" presStyleIdx="0" presStyleCnt="7"/>
      <dgm:spPr/>
    </dgm:pt>
    <dgm:pt modelId="{5C335E1B-1D62-4091-AC36-A39D266C34B5}" type="pres">
      <dgm:prSet presAssocID="{042739AE-F67D-4588-8F32-89F75B6AEDF7}" presName="firstChildTx" presStyleLbl="bgAccFollowNode1" presStyleIdx="0" presStyleCnt="7">
        <dgm:presLayoutVars>
          <dgm:bulletEnabled val="1"/>
        </dgm:presLayoutVars>
      </dgm:prSet>
      <dgm:spPr/>
    </dgm:pt>
    <dgm:pt modelId="{C8BF7F60-9FA6-43A2-A056-E80508690140}" type="pres">
      <dgm:prSet presAssocID="{13BBD5A6-8FF1-437A-A269-65D26F8D89D5}" presName="comp" presStyleCnt="0"/>
      <dgm:spPr/>
    </dgm:pt>
    <dgm:pt modelId="{727757DE-9839-44DC-BA7E-3A6402D2AF15}" type="pres">
      <dgm:prSet presAssocID="{13BBD5A6-8FF1-437A-A269-65D26F8D89D5}" presName="child" presStyleLbl="bgAccFollowNode1" presStyleIdx="1" presStyleCnt="7"/>
      <dgm:spPr/>
    </dgm:pt>
    <dgm:pt modelId="{815D8BF0-5059-4E7F-B0B6-88C1ECCB11B7}" type="pres">
      <dgm:prSet presAssocID="{13BBD5A6-8FF1-437A-A269-65D26F8D89D5}" presName="childTx" presStyleLbl="bgAccFollowNode1" presStyleIdx="1" presStyleCnt="7">
        <dgm:presLayoutVars>
          <dgm:bulletEnabled val="1"/>
        </dgm:presLayoutVars>
      </dgm:prSet>
      <dgm:spPr/>
    </dgm:pt>
    <dgm:pt modelId="{D0254B5A-3C13-49E6-A116-ECD3DC0F6E0B}" type="pres">
      <dgm:prSet presAssocID="{D8A054E0-6367-4CA4-9687-BF0F1D9389CA}" presName="comp" presStyleCnt="0"/>
      <dgm:spPr/>
    </dgm:pt>
    <dgm:pt modelId="{96213A77-A2AF-4153-A3C6-396CEC246D8B}" type="pres">
      <dgm:prSet presAssocID="{D8A054E0-6367-4CA4-9687-BF0F1D9389CA}" presName="child" presStyleLbl="bgAccFollowNode1" presStyleIdx="2" presStyleCnt="7"/>
      <dgm:spPr/>
    </dgm:pt>
    <dgm:pt modelId="{EC477947-B982-444A-BC77-9F8EB26B2F4E}" type="pres">
      <dgm:prSet presAssocID="{D8A054E0-6367-4CA4-9687-BF0F1D9389CA}" presName="childTx" presStyleLbl="bgAccFollowNode1" presStyleIdx="2" presStyleCnt="7">
        <dgm:presLayoutVars>
          <dgm:bulletEnabled val="1"/>
        </dgm:presLayoutVars>
      </dgm:prSet>
      <dgm:spPr/>
    </dgm:pt>
    <dgm:pt modelId="{257A1D3C-CC60-4719-9A7B-E1AF10B1F60B}" type="pres">
      <dgm:prSet presAssocID="{042739AE-F67D-4588-8F32-89F75B6AEDF7}" presName="negSpace" presStyleCnt="0"/>
      <dgm:spPr/>
    </dgm:pt>
    <dgm:pt modelId="{65CC9E56-FC8E-45B2-AD65-991FB2B5DCB8}" type="pres">
      <dgm:prSet presAssocID="{042739AE-F67D-4588-8F32-89F75B6AEDF7}" presName="circle" presStyleLbl="node1" presStyleIdx="0" presStyleCnt="3"/>
      <dgm:spPr/>
    </dgm:pt>
    <dgm:pt modelId="{91769A6C-C5B5-4BA6-B0A5-6D79398B82BE}" type="pres">
      <dgm:prSet presAssocID="{CE933B48-0D7F-4786-A6A1-23AA01CDB2D6}" presName="transSpace" presStyleCnt="0"/>
      <dgm:spPr/>
    </dgm:pt>
    <dgm:pt modelId="{A8542C74-30B7-4378-AD47-485593037388}" type="pres">
      <dgm:prSet presAssocID="{8EB2983A-795B-466C-8856-0C3C8DFC07CC}" presName="posSpace" presStyleCnt="0"/>
      <dgm:spPr/>
    </dgm:pt>
    <dgm:pt modelId="{9BF14168-FD17-46AC-90D8-667BEBA16110}" type="pres">
      <dgm:prSet presAssocID="{8EB2983A-795B-466C-8856-0C3C8DFC07CC}" presName="vertFlow" presStyleCnt="0"/>
      <dgm:spPr/>
    </dgm:pt>
    <dgm:pt modelId="{0F2D18B9-BCCA-4F47-BEA8-2D236B3BF986}" type="pres">
      <dgm:prSet presAssocID="{8EB2983A-795B-466C-8856-0C3C8DFC07CC}" presName="topSpace" presStyleCnt="0"/>
      <dgm:spPr/>
    </dgm:pt>
    <dgm:pt modelId="{E8754E5B-D61F-400F-A1FE-F0D8485305EE}" type="pres">
      <dgm:prSet presAssocID="{8EB2983A-795B-466C-8856-0C3C8DFC07CC}" presName="firstComp" presStyleCnt="0"/>
      <dgm:spPr/>
    </dgm:pt>
    <dgm:pt modelId="{985DF948-87D6-46B4-ACDF-12BC46CC081B}" type="pres">
      <dgm:prSet presAssocID="{8EB2983A-795B-466C-8856-0C3C8DFC07CC}" presName="firstChild" presStyleLbl="bgAccFollowNode1" presStyleIdx="3" presStyleCnt="7"/>
      <dgm:spPr/>
    </dgm:pt>
    <dgm:pt modelId="{E0480259-01D5-43EF-8A6C-AB509CF4A93D}" type="pres">
      <dgm:prSet presAssocID="{8EB2983A-795B-466C-8856-0C3C8DFC07CC}" presName="firstChildTx" presStyleLbl="bgAccFollowNode1" presStyleIdx="3" presStyleCnt="7">
        <dgm:presLayoutVars>
          <dgm:bulletEnabled val="1"/>
        </dgm:presLayoutVars>
      </dgm:prSet>
      <dgm:spPr/>
    </dgm:pt>
    <dgm:pt modelId="{46F197F5-3185-462E-B840-52487E0927A5}" type="pres">
      <dgm:prSet presAssocID="{BA560117-49A0-426D-9CA3-5D9A4A43A00B}" presName="comp" presStyleCnt="0"/>
      <dgm:spPr/>
    </dgm:pt>
    <dgm:pt modelId="{AC3B4002-6275-4071-B8FF-31DB6DE631FD}" type="pres">
      <dgm:prSet presAssocID="{BA560117-49A0-426D-9CA3-5D9A4A43A00B}" presName="child" presStyleLbl="bgAccFollowNode1" presStyleIdx="4" presStyleCnt="7"/>
      <dgm:spPr/>
    </dgm:pt>
    <dgm:pt modelId="{F75A3D96-C219-465C-8B0B-53E063969E18}" type="pres">
      <dgm:prSet presAssocID="{BA560117-49A0-426D-9CA3-5D9A4A43A00B}" presName="childTx" presStyleLbl="bgAccFollowNode1" presStyleIdx="4" presStyleCnt="7">
        <dgm:presLayoutVars>
          <dgm:bulletEnabled val="1"/>
        </dgm:presLayoutVars>
      </dgm:prSet>
      <dgm:spPr/>
    </dgm:pt>
    <dgm:pt modelId="{8A6D4B06-0346-4285-B816-A6803E481AA0}" type="pres">
      <dgm:prSet presAssocID="{8EB2983A-795B-466C-8856-0C3C8DFC07CC}" presName="negSpace" presStyleCnt="0"/>
      <dgm:spPr/>
    </dgm:pt>
    <dgm:pt modelId="{5BF90112-3F0E-4DFD-900E-F9DD9EE4ED00}" type="pres">
      <dgm:prSet presAssocID="{8EB2983A-795B-466C-8856-0C3C8DFC07CC}" presName="circle" presStyleLbl="node1" presStyleIdx="1" presStyleCnt="3"/>
      <dgm:spPr/>
    </dgm:pt>
    <dgm:pt modelId="{CFEC9AD5-9047-4628-ADD9-ED91C1A89126}" type="pres">
      <dgm:prSet presAssocID="{2118DF6F-32F6-4F76-838F-8D80287427AF}" presName="transSpace" presStyleCnt="0"/>
      <dgm:spPr/>
    </dgm:pt>
    <dgm:pt modelId="{AD8DC406-904F-4665-9B8C-D1E67CAFE977}" type="pres">
      <dgm:prSet presAssocID="{ABCCCA2D-242F-4E4F-9D96-E106775299A4}" presName="posSpace" presStyleCnt="0"/>
      <dgm:spPr/>
    </dgm:pt>
    <dgm:pt modelId="{B2912EC5-A3E3-4F08-AD72-760FD8A3A698}" type="pres">
      <dgm:prSet presAssocID="{ABCCCA2D-242F-4E4F-9D96-E106775299A4}" presName="vertFlow" presStyleCnt="0"/>
      <dgm:spPr/>
    </dgm:pt>
    <dgm:pt modelId="{7819776D-863C-451C-A708-EF78C57A79CD}" type="pres">
      <dgm:prSet presAssocID="{ABCCCA2D-242F-4E4F-9D96-E106775299A4}" presName="topSpace" presStyleCnt="0"/>
      <dgm:spPr/>
    </dgm:pt>
    <dgm:pt modelId="{1A81FE1A-7A03-4745-8F76-CDF07B90948B}" type="pres">
      <dgm:prSet presAssocID="{ABCCCA2D-242F-4E4F-9D96-E106775299A4}" presName="firstComp" presStyleCnt="0"/>
      <dgm:spPr/>
    </dgm:pt>
    <dgm:pt modelId="{15FE1894-CABC-42A1-B860-0B23EB16968A}" type="pres">
      <dgm:prSet presAssocID="{ABCCCA2D-242F-4E4F-9D96-E106775299A4}" presName="firstChild" presStyleLbl="bgAccFollowNode1" presStyleIdx="5" presStyleCnt="7"/>
      <dgm:spPr/>
    </dgm:pt>
    <dgm:pt modelId="{D2429B63-6E4E-49E0-B85A-7F7E71584B73}" type="pres">
      <dgm:prSet presAssocID="{ABCCCA2D-242F-4E4F-9D96-E106775299A4}" presName="firstChildTx" presStyleLbl="bgAccFollowNode1" presStyleIdx="5" presStyleCnt="7">
        <dgm:presLayoutVars>
          <dgm:bulletEnabled val="1"/>
        </dgm:presLayoutVars>
      </dgm:prSet>
      <dgm:spPr/>
    </dgm:pt>
    <dgm:pt modelId="{33BC0673-1509-487C-89CC-B396331EA473}" type="pres">
      <dgm:prSet presAssocID="{EDAB599F-7DCD-402F-AD4C-9BDA35517D74}" presName="comp" presStyleCnt="0"/>
      <dgm:spPr/>
    </dgm:pt>
    <dgm:pt modelId="{64CFB5F7-5607-488E-B3F9-8F11AB6A5396}" type="pres">
      <dgm:prSet presAssocID="{EDAB599F-7DCD-402F-AD4C-9BDA35517D74}" presName="child" presStyleLbl="bgAccFollowNode1" presStyleIdx="6" presStyleCnt="7"/>
      <dgm:spPr/>
    </dgm:pt>
    <dgm:pt modelId="{287525DA-A7B1-4BB6-A44F-1524D0CBC7DE}" type="pres">
      <dgm:prSet presAssocID="{EDAB599F-7DCD-402F-AD4C-9BDA35517D74}" presName="childTx" presStyleLbl="bgAccFollowNode1" presStyleIdx="6" presStyleCnt="7">
        <dgm:presLayoutVars>
          <dgm:bulletEnabled val="1"/>
        </dgm:presLayoutVars>
      </dgm:prSet>
      <dgm:spPr/>
    </dgm:pt>
    <dgm:pt modelId="{6717B731-D9E1-41B1-AD48-33C830C6C1C6}" type="pres">
      <dgm:prSet presAssocID="{ABCCCA2D-242F-4E4F-9D96-E106775299A4}" presName="negSpace" presStyleCnt="0"/>
      <dgm:spPr/>
    </dgm:pt>
    <dgm:pt modelId="{E8A64886-F133-413A-B4A7-9507E1A811E8}" type="pres">
      <dgm:prSet presAssocID="{ABCCCA2D-242F-4E4F-9D96-E106775299A4}" presName="circle" presStyleLbl="node1" presStyleIdx="2" presStyleCnt="3"/>
      <dgm:spPr/>
    </dgm:pt>
  </dgm:ptLst>
  <dgm:cxnLst>
    <dgm:cxn modelId="{B082DF0C-E162-4906-BCED-08BAD3966AAA}" type="presOf" srcId="{D8A054E0-6367-4CA4-9687-BF0F1D9389CA}" destId="{EC477947-B982-444A-BC77-9F8EB26B2F4E}" srcOrd="1" destOrd="0" presId="urn:microsoft.com/office/officeart/2005/8/layout/hList9"/>
    <dgm:cxn modelId="{58517B22-3878-4D54-840F-1DD3F0DE3A39}" type="presOf" srcId="{8166B877-455C-4092-9CA7-890E63C29A64}" destId="{15FE1894-CABC-42A1-B860-0B23EB16968A}" srcOrd="0" destOrd="0" presId="urn:microsoft.com/office/officeart/2005/8/layout/hList9"/>
    <dgm:cxn modelId="{C0A5BC26-B5A8-40B1-8548-74F3636D28F5}" srcId="{DFA83F2C-B994-4F85-9855-BDF1220FF7C2}" destId="{ABCCCA2D-242F-4E4F-9D96-E106775299A4}" srcOrd="2" destOrd="0" parTransId="{6E44F583-3479-4008-A67D-8C569FC8F20E}" sibTransId="{7E655ED3-B836-48FB-8EE2-F72BD8C18F2F}"/>
    <dgm:cxn modelId="{6F4FCF26-23B4-4DF3-A080-97C6C2AEA441}" type="presOf" srcId="{17987585-0890-4626-B7C8-B2C16966F0E2}" destId="{5C335E1B-1D62-4091-AC36-A39D266C34B5}" srcOrd="1" destOrd="0" presId="urn:microsoft.com/office/officeart/2005/8/layout/hList9"/>
    <dgm:cxn modelId="{8E327027-24C5-4080-B232-70D82C15A8B9}" type="presOf" srcId="{BA560117-49A0-426D-9CA3-5D9A4A43A00B}" destId="{AC3B4002-6275-4071-B8FF-31DB6DE631FD}" srcOrd="0" destOrd="0" presId="urn:microsoft.com/office/officeart/2005/8/layout/hList9"/>
    <dgm:cxn modelId="{6C693F30-6DBA-42D8-BE79-471D8D5503F0}" type="presOf" srcId="{BA560117-49A0-426D-9CA3-5D9A4A43A00B}" destId="{F75A3D96-C219-465C-8B0B-53E063969E18}" srcOrd="1" destOrd="0" presId="urn:microsoft.com/office/officeart/2005/8/layout/hList9"/>
    <dgm:cxn modelId="{71193D38-E984-447F-BB8B-4A5F288A6174}" srcId="{DFA83F2C-B994-4F85-9855-BDF1220FF7C2}" destId="{8EB2983A-795B-466C-8856-0C3C8DFC07CC}" srcOrd="1" destOrd="0" parTransId="{3CDC8F31-5C52-48FF-AD51-65C38A6AC527}" sibTransId="{2118DF6F-32F6-4F76-838F-8D80287427AF}"/>
    <dgm:cxn modelId="{5E71485C-729F-4381-AA9E-84B9231A3C69}" type="presOf" srcId="{042739AE-F67D-4588-8F32-89F75B6AEDF7}" destId="{65CC9E56-FC8E-45B2-AD65-991FB2B5DCB8}" srcOrd="0" destOrd="0" presId="urn:microsoft.com/office/officeart/2005/8/layout/hList9"/>
    <dgm:cxn modelId="{CA9F035E-FE8F-48A5-B290-67C24F61E1FD}" type="presOf" srcId="{D8A054E0-6367-4CA4-9687-BF0F1D9389CA}" destId="{96213A77-A2AF-4153-A3C6-396CEC246D8B}" srcOrd="0" destOrd="0" presId="urn:microsoft.com/office/officeart/2005/8/layout/hList9"/>
    <dgm:cxn modelId="{FCE7FE44-4BE0-4D5D-B352-72B5911A5395}" srcId="{ABCCCA2D-242F-4E4F-9D96-E106775299A4}" destId="{EDAB599F-7DCD-402F-AD4C-9BDA35517D74}" srcOrd="1" destOrd="0" parTransId="{1321E791-D2AD-425C-927C-3089D200587F}" sibTransId="{E1E797A5-2462-4780-93AC-1F571213C411}"/>
    <dgm:cxn modelId="{95A51567-416D-424B-90EC-A1526AA92320}" srcId="{ABCCCA2D-242F-4E4F-9D96-E106775299A4}" destId="{8166B877-455C-4092-9CA7-890E63C29A64}" srcOrd="0" destOrd="0" parTransId="{BD85D96E-8793-49B5-9224-7AC1D7D9B260}" sibTransId="{39DB0879-AC99-4D5F-A1DF-E92627FD760C}"/>
    <dgm:cxn modelId="{84FB5F6C-E18F-452D-90CF-0EEBD991879F}" type="presOf" srcId="{DFA83F2C-B994-4F85-9855-BDF1220FF7C2}" destId="{784066E9-A3E7-4E61-BAED-ED875A5C7282}" srcOrd="0" destOrd="0" presId="urn:microsoft.com/office/officeart/2005/8/layout/hList9"/>
    <dgm:cxn modelId="{C14B5153-07D5-43F0-A639-0E66F2C96C04}" type="presOf" srcId="{8EB2983A-795B-466C-8856-0C3C8DFC07CC}" destId="{5BF90112-3F0E-4DFD-900E-F9DD9EE4ED00}" srcOrd="0" destOrd="0" presId="urn:microsoft.com/office/officeart/2005/8/layout/hList9"/>
    <dgm:cxn modelId="{E4BD6555-A961-4B7D-BD6A-CE9F57A30E7C}" type="presOf" srcId="{13BBD5A6-8FF1-437A-A269-65D26F8D89D5}" destId="{815D8BF0-5059-4E7F-B0B6-88C1ECCB11B7}" srcOrd="1" destOrd="0" presId="urn:microsoft.com/office/officeart/2005/8/layout/hList9"/>
    <dgm:cxn modelId="{ACF1FD5A-4548-49F4-9E11-657ED2681B40}" type="presOf" srcId="{ABCCCA2D-242F-4E4F-9D96-E106775299A4}" destId="{E8A64886-F133-413A-B4A7-9507E1A811E8}" srcOrd="0" destOrd="0" presId="urn:microsoft.com/office/officeart/2005/8/layout/hList9"/>
    <dgm:cxn modelId="{0C0D4C81-27C4-4A5C-B7F3-30C6CF03F725}" type="presOf" srcId="{4C15C0A6-7016-4795-97A8-579B1690EBB4}" destId="{E0480259-01D5-43EF-8A6C-AB509CF4A93D}" srcOrd="1" destOrd="0" presId="urn:microsoft.com/office/officeart/2005/8/layout/hList9"/>
    <dgm:cxn modelId="{3126758D-7527-4005-9FA2-483AAAF1565C}" type="presOf" srcId="{8166B877-455C-4092-9CA7-890E63C29A64}" destId="{D2429B63-6E4E-49E0-B85A-7F7E71584B73}" srcOrd="1" destOrd="0" presId="urn:microsoft.com/office/officeart/2005/8/layout/hList9"/>
    <dgm:cxn modelId="{73BB9B92-D785-4673-A6D1-AC78CAEECFBD}" srcId="{042739AE-F67D-4588-8F32-89F75B6AEDF7}" destId="{17987585-0890-4626-B7C8-B2C16966F0E2}" srcOrd="0" destOrd="0" parTransId="{71E7316B-4B54-4B47-8238-5E0CDA8DC89E}" sibTransId="{CF1FFFA1-3C17-4906-B874-64394F8F30F5}"/>
    <dgm:cxn modelId="{4B5DAB92-F7D6-429A-B9DE-59AD73D45B86}" srcId="{8EB2983A-795B-466C-8856-0C3C8DFC07CC}" destId="{BA560117-49A0-426D-9CA3-5D9A4A43A00B}" srcOrd="1" destOrd="0" parTransId="{B243C220-4374-4A6D-8917-59D7B3865718}" sibTransId="{88CFBDDB-3975-4C10-AF3A-591B523BCD7A}"/>
    <dgm:cxn modelId="{2E66A99C-7E72-4B50-822F-3A92DE70CDF5}" srcId="{DFA83F2C-B994-4F85-9855-BDF1220FF7C2}" destId="{042739AE-F67D-4588-8F32-89F75B6AEDF7}" srcOrd="0" destOrd="0" parTransId="{29335974-6D71-4329-80D0-B4267332B19C}" sibTransId="{CE933B48-0D7F-4786-A6A1-23AA01CDB2D6}"/>
    <dgm:cxn modelId="{AC213E9E-99ED-4410-B697-9D99FB8A9C3B}" srcId="{042739AE-F67D-4588-8F32-89F75B6AEDF7}" destId="{D8A054E0-6367-4CA4-9687-BF0F1D9389CA}" srcOrd="2" destOrd="0" parTransId="{73FDCB84-4111-4920-92FB-8C4C0BC195A7}" sibTransId="{86E8D1BF-08BD-4EF4-B85B-8C59F9AD8C84}"/>
    <dgm:cxn modelId="{44BFA4BC-6689-48B1-8CD3-6D0CEBDA46EA}" srcId="{8EB2983A-795B-466C-8856-0C3C8DFC07CC}" destId="{4C15C0A6-7016-4795-97A8-579B1690EBB4}" srcOrd="0" destOrd="0" parTransId="{56EE3273-3EDB-4DE3-9AAB-E311B13C1AE6}" sibTransId="{23FC6C13-09F5-487C-A061-680C7A1C29F3}"/>
    <dgm:cxn modelId="{2227D5EE-F5E0-4990-A23C-8B1EBA599AE3}" srcId="{042739AE-F67D-4588-8F32-89F75B6AEDF7}" destId="{13BBD5A6-8FF1-437A-A269-65D26F8D89D5}" srcOrd="1" destOrd="0" parTransId="{8E28F151-B6C4-4F59-8C56-7B28E7E4E855}" sibTransId="{44E95DA1-1DC6-4EA1-A188-C419743E1D1F}"/>
    <dgm:cxn modelId="{2B3CDDF2-01A1-4B8F-9C8E-40A5E0AEE4AD}" type="presOf" srcId="{EDAB599F-7DCD-402F-AD4C-9BDA35517D74}" destId="{287525DA-A7B1-4BB6-A44F-1524D0CBC7DE}" srcOrd="1" destOrd="0" presId="urn:microsoft.com/office/officeart/2005/8/layout/hList9"/>
    <dgm:cxn modelId="{975F74FA-E2EC-4FE7-BEFA-EC570D571BE4}" type="presOf" srcId="{EDAB599F-7DCD-402F-AD4C-9BDA35517D74}" destId="{64CFB5F7-5607-488E-B3F9-8F11AB6A5396}" srcOrd="0" destOrd="0" presId="urn:microsoft.com/office/officeart/2005/8/layout/hList9"/>
    <dgm:cxn modelId="{D6AA82FC-2631-474A-A02F-72A70C4477E3}" type="presOf" srcId="{17987585-0890-4626-B7C8-B2C16966F0E2}" destId="{188C2AB1-F92A-42E8-8DBC-1C526F3A1655}" srcOrd="0" destOrd="0" presId="urn:microsoft.com/office/officeart/2005/8/layout/hList9"/>
    <dgm:cxn modelId="{C3C712FD-F583-4802-8631-67C9AEA805EA}" type="presOf" srcId="{4C15C0A6-7016-4795-97A8-579B1690EBB4}" destId="{985DF948-87D6-46B4-ACDF-12BC46CC081B}" srcOrd="0" destOrd="0" presId="urn:microsoft.com/office/officeart/2005/8/layout/hList9"/>
    <dgm:cxn modelId="{D820DCFF-0CE9-4E51-9490-FC76289A23D2}" type="presOf" srcId="{13BBD5A6-8FF1-437A-A269-65D26F8D89D5}" destId="{727757DE-9839-44DC-BA7E-3A6402D2AF15}" srcOrd="0" destOrd="0" presId="urn:microsoft.com/office/officeart/2005/8/layout/hList9"/>
    <dgm:cxn modelId="{E2A39F16-15CA-42D4-8335-974445D392BA}" type="presParOf" srcId="{784066E9-A3E7-4E61-BAED-ED875A5C7282}" destId="{8D0DE61C-3501-4322-A283-72F087523DA2}" srcOrd="0" destOrd="0" presId="urn:microsoft.com/office/officeart/2005/8/layout/hList9"/>
    <dgm:cxn modelId="{944BDBC6-6518-416A-AE10-F88AB921246C}" type="presParOf" srcId="{784066E9-A3E7-4E61-BAED-ED875A5C7282}" destId="{2AB6C5E9-31B5-49AD-A6CD-50E4B758F76C}" srcOrd="1" destOrd="0" presId="urn:microsoft.com/office/officeart/2005/8/layout/hList9"/>
    <dgm:cxn modelId="{0B5E0369-B29B-40E0-B400-F47BF63EC37E}" type="presParOf" srcId="{2AB6C5E9-31B5-49AD-A6CD-50E4B758F76C}" destId="{1EBEE05E-1AF4-4CD4-8AD9-BA4558388F7A}" srcOrd="0" destOrd="0" presId="urn:microsoft.com/office/officeart/2005/8/layout/hList9"/>
    <dgm:cxn modelId="{AA9DC91F-0EB6-4B9B-A107-19E82CB2D532}" type="presParOf" srcId="{2AB6C5E9-31B5-49AD-A6CD-50E4B758F76C}" destId="{AC31B5DD-4EAB-4E84-B970-425D93A58AC4}" srcOrd="1" destOrd="0" presId="urn:microsoft.com/office/officeart/2005/8/layout/hList9"/>
    <dgm:cxn modelId="{BDD00231-72A5-49FB-8306-83941AD50389}" type="presParOf" srcId="{AC31B5DD-4EAB-4E84-B970-425D93A58AC4}" destId="{188C2AB1-F92A-42E8-8DBC-1C526F3A1655}" srcOrd="0" destOrd="0" presId="urn:microsoft.com/office/officeart/2005/8/layout/hList9"/>
    <dgm:cxn modelId="{9CE1A058-6883-44C5-9DE6-411A286E437D}" type="presParOf" srcId="{AC31B5DD-4EAB-4E84-B970-425D93A58AC4}" destId="{5C335E1B-1D62-4091-AC36-A39D266C34B5}" srcOrd="1" destOrd="0" presId="urn:microsoft.com/office/officeart/2005/8/layout/hList9"/>
    <dgm:cxn modelId="{165C1300-9B26-460F-B71D-FDF377176151}" type="presParOf" srcId="{2AB6C5E9-31B5-49AD-A6CD-50E4B758F76C}" destId="{C8BF7F60-9FA6-43A2-A056-E80508690140}" srcOrd="2" destOrd="0" presId="urn:microsoft.com/office/officeart/2005/8/layout/hList9"/>
    <dgm:cxn modelId="{B243A2AF-C607-497B-A1DF-CB3E72283F6B}" type="presParOf" srcId="{C8BF7F60-9FA6-43A2-A056-E80508690140}" destId="{727757DE-9839-44DC-BA7E-3A6402D2AF15}" srcOrd="0" destOrd="0" presId="urn:microsoft.com/office/officeart/2005/8/layout/hList9"/>
    <dgm:cxn modelId="{3D59C94B-668B-42B4-8932-1450B9186D2A}" type="presParOf" srcId="{C8BF7F60-9FA6-43A2-A056-E80508690140}" destId="{815D8BF0-5059-4E7F-B0B6-88C1ECCB11B7}" srcOrd="1" destOrd="0" presId="urn:microsoft.com/office/officeart/2005/8/layout/hList9"/>
    <dgm:cxn modelId="{831A5328-B5E0-49B2-B6A2-7B5C5F221DD1}" type="presParOf" srcId="{2AB6C5E9-31B5-49AD-A6CD-50E4B758F76C}" destId="{D0254B5A-3C13-49E6-A116-ECD3DC0F6E0B}" srcOrd="3" destOrd="0" presId="urn:microsoft.com/office/officeart/2005/8/layout/hList9"/>
    <dgm:cxn modelId="{A72C36C3-9395-428C-8124-950AA461A6AC}" type="presParOf" srcId="{D0254B5A-3C13-49E6-A116-ECD3DC0F6E0B}" destId="{96213A77-A2AF-4153-A3C6-396CEC246D8B}" srcOrd="0" destOrd="0" presId="urn:microsoft.com/office/officeart/2005/8/layout/hList9"/>
    <dgm:cxn modelId="{5A00DB96-1D5D-4DD4-9B55-CBDF871359B7}" type="presParOf" srcId="{D0254B5A-3C13-49E6-A116-ECD3DC0F6E0B}" destId="{EC477947-B982-444A-BC77-9F8EB26B2F4E}" srcOrd="1" destOrd="0" presId="urn:microsoft.com/office/officeart/2005/8/layout/hList9"/>
    <dgm:cxn modelId="{13991F16-079F-49FE-A2E0-6131CAB1C476}" type="presParOf" srcId="{784066E9-A3E7-4E61-BAED-ED875A5C7282}" destId="{257A1D3C-CC60-4719-9A7B-E1AF10B1F60B}" srcOrd="2" destOrd="0" presId="urn:microsoft.com/office/officeart/2005/8/layout/hList9"/>
    <dgm:cxn modelId="{572798B3-707D-4B9E-B250-0AAF6D8D03CA}" type="presParOf" srcId="{784066E9-A3E7-4E61-BAED-ED875A5C7282}" destId="{65CC9E56-FC8E-45B2-AD65-991FB2B5DCB8}" srcOrd="3" destOrd="0" presId="urn:microsoft.com/office/officeart/2005/8/layout/hList9"/>
    <dgm:cxn modelId="{364DCD78-C667-40BF-89E1-349B9EB34F5F}" type="presParOf" srcId="{784066E9-A3E7-4E61-BAED-ED875A5C7282}" destId="{91769A6C-C5B5-4BA6-B0A5-6D79398B82BE}" srcOrd="4" destOrd="0" presId="urn:microsoft.com/office/officeart/2005/8/layout/hList9"/>
    <dgm:cxn modelId="{D6027885-1EDE-41B8-A966-BA4A9005CFBB}" type="presParOf" srcId="{784066E9-A3E7-4E61-BAED-ED875A5C7282}" destId="{A8542C74-30B7-4378-AD47-485593037388}" srcOrd="5" destOrd="0" presId="urn:microsoft.com/office/officeart/2005/8/layout/hList9"/>
    <dgm:cxn modelId="{613AED11-FD24-47F2-8BA0-44216162727D}" type="presParOf" srcId="{784066E9-A3E7-4E61-BAED-ED875A5C7282}" destId="{9BF14168-FD17-46AC-90D8-667BEBA16110}" srcOrd="6" destOrd="0" presId="urn:microsoft.com/office/officeart/2005/8/layout/hList9"/>
    <dgm:cxn modelId="{5936FF84-3D07-4AB9-BC0D-6C00024D2B08}" type="presParOf" srcId="{9BF14168-FD17-46AC-90D8-667BEBA16110}" destId="{0F2D18B9-BCCA-4F47-BEA8-2D236B3BF986}" srcOrd="0" destOrd="0" presId="urn:microsoft.com/office/officeart/2005/8/layout/hList9"/>
    <dgm:cxn modelId="{924C6463-1E82-47A4-AD41-B45778F00F24}" type="presParOf" srcId="{9BF14168-FD17-46AC-90D8-667BEBA16110}" destId="{E8754E5B-D61F-400F-A1FE-F0D8485305EE}" srcOrd="1" destOrd="0" presId="urn:microsoft.com/office/officeart/2005/8/layout/hList9"/>
    <dgm:cxn modelId="{D4E46026-607A-40C9-81AF-5652C7314FD3}" type="presParOf" srcId="{E8754E5B-D61F-400F-A1FE-F0D8485305EE}" destId="{985DF948-87D6-46B4-ACDF-12BC46CC081B}" srcOrd="0" destOrd="0" presId="urn:microsoft.com/office/officeart/2005/8/layout/hList9"/>
    <dgm:cxn modelId="{F58977E5-A00C-43CC-9D86-84E2FB75F049}" type="presParOf" srcId="{E8754E5B-D61F-400F-A1FE-F0D8485305EE}" destId="{E0480259-01D5-43EF-8A6C-AB509CF4A93D}" srcOrd="1" destOrd="0" presId="urn:microsoft.com/office/officeart/2005/8/layout/hList9"/>
    <dgm:cxn modelId="{D12D6241-5319-46A0-BAF0-F1A9EA0BEED0}" type="presParOf" srcId="{9BF14168-FD17-46AC-90D8-667BEBA16110}" destId="{46F197F5-3185-462E-B840-52487E0927A5}" srcOrd="2" destOrd="0" presId="urn:microsoft.com/office/officeart/2005/8/layout/hList9"/>
    <dgm:cxn modelId="{CBF62D3D-EB82-4377-90B5-B1B1FB97DDAB}" type="presParOf" srcId="{46F197F5-3185-462E-B840-52487E0927A5}" destId="{AC3B4002-6275-4071-B8FF-31DB6DE631FD}" srcOrd="0" destOrd="0" presId="urn:microsoft.com/office/officeart/2005/8/layout/hList9"/>
    <dgm:cxn modelId="{00F8659F-315D-45E2-908D-55E7FEE43DEF}" type="presParOf" srcId="{46F197F5-3185-462E-B840-52487E0927A5}" destId="{F75A3D96-C219-465C-8B0B-53E063969E18}" srcOrd="1" destOrd="0" presId="urn:microsoft.com/office/officeart/2005/8/layout/hList9"/>
    <dgm:cxn modelId="{004E58C3-BE67-4416-9012-24E12573A3D2}" type="presParOf" srcId="{784066E9-A3E7-4E61-BAED-ED875A5C7282}" destId="{8A6D4B06-0346-4285-B816-A6803E481AA0}" srcOrd="7" destOrd="0" presId="urn:microsoft.com/office/officeart/2005/8/layout/hList9"/>
    <dgm:cxn modelId="{4FC5C2A5-8B6B-4DCE-9B2B-5D50E4290556}" type="presParOf" srcId="{784066E9-A3E7-4E61-BAED-ED875A5C7282}" destId="{5BF90112-3F0E-4DFD-900E-F9DD9EE4ED00}" srcOrd="8" destOrd="0" presId="urn:microsoft.com/office/officeart/2005/8/layout/hList9"/>
    <dgm:cxn modelId="{03683BA2-264E-4A15-A777-1A624350E52A}" type="presParOf" srcId="{784066E9-A3E7-4E61-BAED-ED875A5C7282}" destId="{CFEC9AD5-9047-4628-ADD9-ED91C1A89126}" srcOrd="9" destOrd="0" presId="urn:microsoft.com/office/officeart/2005/8/layout/hList9"/>
    <dgm:cxn modelId="{09DDBA66-913C-4B07-BECC-5A0DC428BC58}" type="presParOf" srcId="{784066E9-A3E7-4E61-BAED-ED875A5C7282}" destId="{AD8DC406-904F-4665-9B8C-D1E67CAFE977}" srcOrd="10" destOrd="0" presId="urn:microsoft.com/office/officeart/2005/8/layout/hList9"/>
    <dgm:cxn modelId="{4ACEB780-F8BF-48F8-9206-271F978B938F}" type="presParOf" srcId="{784066E9-A3E7-4E61-BAED-ED875A5C7282}" destId="{B2912EC5-A3E3-4F08-AD72-760FD8A3A698}" srcOrd="11" destOrd="0" presId="urn:microsoft.com/office/officeart/2005/8/layout/hList9"/>
    <dgm:cxn modelId="{E7332AD2-BBF7-4C84-A2F3-D72FF03B262A}" type="presParOf" srcId="{B2912EC5-A3E3-4F08-AD72-760FD8A3A698}" destId="{7819776D-863C-451C-A708-EF78C57A79CD}" srcOrd="0" destOrd="0" presId="urn:microsoft.com/office/officeart/2005/8/layout/hList9"/>
    <dgm:cxn modelId="{0C33BB4A-4B89-4339-8ED6-C33D04861AE5}" type="presParOf" srcId="{B2912EC5-A3E3-4F08-AD72-760FD8A3A698}" destId="{1A81FE1A-7A03-4745-8F76-CDF07B90948B}" srcOrd="1" destOrd="0" presId="urn:microsoft.com/office/officeart/2005/8/layout/hList9"/>
    <dgm:cxn modelId="{22AAD70E-8101-468D-9452-6F52847FFCC2}" type="presParOf" srcId="{1A81FE1A-7A03-4745-8F76-CDF07B90948B}" destId="{15FE1894-CABC-42A1-B860-0B23EB16968A}" srcOrd="0" destOrd="0" presId="urn:microsoft.com/office/officeart/2005/8/layout/hList9"/>
    <dgm:cxn modelId="{9320986E-0210-4245-A3AE-EDBB00E6A87E}" type="presParOf" srcId="{1A81FE1A-7A03-4745-8F76-CDF07B90948B}" destId="{D2429B63-6E4E-49E0-B85A-7F7E71584B73}" srcOrd="1" destOrd="0" presId="urn:microsoft.com/office/officeart/2005/8/layout/hList9"/>
    <dgm:cxn modelId="{4ABE2DFB-6B49-4C0C-BF45-2D13CEF6700C}" type="presParOf" srcId="{B2912EC5-A3E3-4F08-AD72-760FD8A3A698}" destId="{33BC0673-1509-487C-89CC-B396331EA473}" srcOrd="2" destOrd="0" presId="urn:microsoft.com/office/officeart/2005/8/layout/hList9"/>
    <dgm:cxn modelId="{90BD31B3-481B-4B62-A177-06D4D833953B}" type="presParOf" srcId="{33BC0673-1509-487C-89CC-B396331EA473}" destId="{64CFB5F7-5607-488E-B3F9-8F11AB6A5396}" srcOrd="0" destOrd="0" presId="urn:microsoft.com/office/officeart/2005/8/layout/hList9"/>
    <dgm:cxn modelId="{73A2835A-F1DF-485D-A388-63EAAEAD9B4F}" type="presParOf" srcId="{33BC0673-1509-487C-89CC-B396331EA473}" destId="{287525DA-A7B1-4BB6-A44F-1524D0CBC7DE}" srcOrd="1" destOrd="0" presId="urn:microsoft.com/office/officeart/2005/8/layout/hList9"/>
    <dgm:cxn modelId="{84571710-72F2-42DB-8AE5-C87C86F7AB27}" type="presParOf" srcId="{784066E9-A3E7-4E61-BAED-ED875A5C7282}" destId="{6717B731-D9E1-41B1-AD48-33C830C6C1C6}" srcOrd="12" destOrd="0" presId="urn:microsoft.com/office/officeart/2005/8/layout/hList9"/>
    <dgm:cxn modelId="{8711163A-0369-4B74-9A82-350EC716B56C}" type="presParOf" srcId="{784066E9-A3E7-4E61-BAED-ED875A5C7282}" destId="{E8A64886-F133-413A-B4A7-9507E1A811E8}" srcOrd="13"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C8301EC-9CCC-4655-BE25-13581FDEF6CF}" type="doc">
      <dgm:prSet loTypeId="urn:microsoft.com/office/officeart/2005/8/layout/cycle6" loCatId="cycle" qsTypeId="urn:microsoft.com/office/officeart/2005/8/quickstyle/3d2" qsCatId="3D" csTypeId="urn:microsoft.com/office/officeart/2005/8/colors/colorful1" csCatId="colorful" phldr="1"/>
      <dgm:spPr/>
      <dgm:t>
        <a:bodyPr/>
        <a:lstStyle/>
        <a:p>
          <a:endParaRPr lang="en-US"/>
        </a:p>
      </dgm:t>
    </dgm:pt>
    <dgm:pt modelId="{0AE51A3E-CA1C-486D-9A00-E3B09CF35C50}">
      <dgm:prSet phldrT="[Text]" phldr="0"/>
      <dgm:spPr/>
      <dgm:t>
        <a:bodyPr/>
        <a:lstStyle/>
        <a:p>
          <a:pPr rtl="0"/>
          <a:r>
            <a:rPr lang="en-US">
              <a:latin typeface="Tw Cen MT" panose="020B0602020104020603"/>
            </a:rPr>
            <a:t>All the dataset managing task , which we can't perform through pandas can be done using Excel.</a:t>
          </a:r>
          <a:endParaRPr lang="en-US"/>
        </a:p>
      </dgm:t>
    </dgm:pt>
    <dgm:pt modelId="{49B88027-F54C-4B0C-B7C9-95B6D53C966C}" type="parTrans" cxnId="{B4C23CC3-C236-4981-A0FA-A9D9AC2623E4}">
      <dgm:prSet/>
      <dgm:spPr/>
      <dgm:t>
        <a:bodyPr/>
        <a:lstStyle/>
        <a:p>
          <a:endParaRPr lang="en-US"/>
        </a:p>
      </dgm:t>
    </dgm:pt>
    <dgm:pt modelId="{64ACAF2F-F5D0-44CC-918E-9336338B65B7}" type="sibTrans" cxnId="{B4C23CC3-C236-4981-A0FA-A9D9AC2623E4}">
      <dgm:prSet/>
      <dgm:spPr/>
      <dgm:t>
        <a:bodyPr/>
        <a:lstStyle/>
        <a:p>
          <a:endParaRPr lang="en-US"/>
        </a:p>
      </dgm:t>
    </dgm:pt>
    <dgm:pt modelId="{201EC2F2-97F1-40E9-BA6A-C03B9B86ADAA}">
      <dgm:prSet phldrT="[Text]" phldr="0"/>
      <dgm:spPr/>
      <dgm:t>
        <a:bodyPr/>
        <a:lstStyle/>
        <a:p>
          <a:pPr rtl="0"/>
          <a:r>
            <a:rPr lang="en-US">
              <a:latin typeface="Tw Cen MT" panose="020B0602020104020603"/>
            </a:rPr>
            <a:t>Excel enable easy import and export of core dataset in </a:t>
          </a:r>
          <a:r>
            <a:rPr lang="en-US" err="1">
              <a:latin typeface="Tw Cen MT" panose="020B0602020104020603"/>
            </a:rPr>
            <a:t>jupyter</a:t>
          </a:r>
          <a:r>
            <a:rPr lang="en-US">
              <a:latin typeface="Tw Cen MT" panose="020B0602020104020603"/>
            </a:rPr>
            <a:t> Notebook.</a:t>
          </a:r>
          <a:endParaRPr lang="en-US"/>
        </a:p>
      </dgm:t>
    </dgm:pt>
    <dgm:pt modelId="{542DDB58-DBC8-486A-BDD0-37CB41D97ECF}" type="parTrans" cxnId="{2AFA3B11-E23D-4389-89BB-192E80EB52DE}">
      <dgm:prSet/>
      <dgm:spPr/>
      <dgm:t>
        <a:bodyPr/>
        <a:lstStyle/>
        <a:p>
          <a:endParaRPr lang="en-US"/>
        </a:p>
      </dgm:t>
    </dgm:pt>
    <dgm:pt modelId="{FCD9BD02-9334-4150-B9F6-C7391DFA78AF}" type="sibTrans" cxnId="{2AFA3B11-E23D-4389-89BB-192E80EB52DE}">
      <dgm:prSet/>
      <dgm:spPr/>
      <dgm:t>
        <a:bodyPr/>
        <a:lstStyle/>
        <a:p>
          <a:endParaRPr lang="en-US"/>
        </a:p>
      </dgm:t>
    </dgm:pt>
    <dgm:pt modelId="{7F505B2D-4E4D-4565-8CED-257DEED9749C}">
      <dgm:prSet phldrT="[Text]" phldr="0"/>
      <dgm:spPr/>
      <dgm:t>
        <a:bodyPr/>
        <a:lstStyle/>
        <a:p>
          <a:pPr rtl="0"/>
          <a:r>
            <a:rPr lang="en-US">
              <a:latin typeface="Tw Cen MT" panose="020B0602020104020603"/>
            </a:rPr>
            <a:t>Storing , Editing and sharing of dataset is easy.</a:t>
          </a:r>
          <a:endParaRPr lang="en-US"/>
        </a:p>
      </dgm:t>
    </dgm:pt>
    <dgm:pt modelId="{1FAA6A5D-380E-46C1-A818-080DD0D77D13}" type="parTrans" cxnId="{F5F4DC31-6C27-4FAD-8ED2-2AC637AE5023}">
      <dgm:prSet/>
      <dgm:spPr/>
      <dgm:t>
        <a:bodyPr/>
        <a:lstStyle/>
        <a:p>
          <a:endParaRPr lang="en-US"/>
        </a:p>
      </dgm:t>
    </dgm:pt>
    <dgm:pt modelId="{58E6C42C-C437-4A8F-821E-309ECE92894B}" type="sibTrans" cxnId="{F5F4DC31-6C27-4FAD-8ED2-2AC637AE5023}">
      <dgm:prSet/>
      <dgm:spPr/>
      <dgm:t>
        <a:bodyPr/>
        <a:lstStyle/>
        <a:p>
          <a:endParaRPr lang="en-US"/>
        </a:p>
      </dgm:t>
    </dgm:pt>
    <dgm:pt modelId="{5037FBAA-8C65-4B40-8135-4213303F78EC}" type="pres">
      <dgm:prSet presAssocID="{CC8301EC-9CCC-4655-BE25-13581FDEF6CF}" presName="cycle" presStyleCnt="0">
        <dgm:presLayoutVars>
          <dgm:dir/>
          <dgm:resizeHandles val="exact"/>
        </dgm:presLayoutVars>
      </dgm:prSet>
      <dgm:spPr/>
    </dgm:pt>
    <dgm:pt modelId="{A8545E95-06F2-4D12-9729-A37B7493E5E5}" type="pres">
      <dgm:prSet presAssocID="{0AE51A3E-CA1C-486D-9A00-E3B09CF35C50}" presName="node" presStyleLbl="node1" presStyleIdx="0" presStyleCnt="3">
        <dgm:presLayoutVars>
          <dgm:bulletEnabled val="1"/>
        </dgm:presLayoutVars>
      </dgm:prSet>
      <dgm:spPr/>
    </dgm:pt>
    <dgm:pt modelId="{C4AB326D-69BB-4112-96AF-6DF56F79096C}" type="pres">
      <dgm:prSet presAssocID="{0AE51A3E-CA1C-486D-9A00-E3B09CF35C50}" presName="spNode" presStyleCnt="0"/>
      <dgm:spPr/>
    </dgm:pt>
    <dgm:pt modelId="{DA44B674-7DA0-4E86-B34E-6ACEB0AB8A3F}" type="pres">
      <dgm:prSet presAssocID="{64ACAF2F-F5D0-44CC-918E-9336338B65B7}" presName="sibTrans" presStyleLbl="sibTrans1D1" presStyleIdx="0" presStyleCnt="3"/>
      <dgm:spPr/>
    </dgm:pt>
    <dgm:pt modelId="{479D67B7-94F0-4785-9D93-F48DD74479A4}" type="pres">
      <dgm:prSet presAssocID="{201EC2F2-97F1-40E9-BA6A-C03B9B86ADAA}" presName="node" presStyleLbl="node1" presStyleIdx="1" presStyleCnt="3">
        <dgm:presLayoutVars>
          <dgm:bulletEnabled val="1"/>
        </dgm:presLayoutVars>
      </dgm:prSet>
      <dgm:spPr/>
    </dgm:pt>
    <dgm:pt modelId="{E6F20E73-4D2F-430E-A51B-1861500ACE70}" type="pres">
      <dgm:prSet presAssocID="{201EC2F2-97F1-40E9-BA6A-C03B9B86ADAA}" presName="spNode" presStyleCnt="0"/>
      <dgm:spPr/>
    </dgm:pt>
    <dgm:pt modelId="{AEEACD0D-E450-4A6D-BEBB-90D59A1CBF2E}" type="pres">
      <dgm:prSet presAssocID="{FCD9BD02-9334-4150-B9F6-C7391DFA78AF}" presName="sibTrans" presStyleLbl="sibTrans1D1" presStyleIdx="1" presStyleCnt="3"/>
      <dgm:spPr/>
    </dgm:pt>
    <dgm:pt modelId="{69438B0E-1504-4795-BF3A-6EC0F95B7305}" type="pres">
      <dgm:prSet presAssocID="{7F505B2D-4E4D-4565-8CED-257DEED9749C}" presName="node" presStyleLbl="node1" presStyleIdx="2" presStyleCnt="3">
        <dgm:presLayoutVars>
          <dgm:bulletEnabled val="1"/>
        </dgm:presLayoutVars>
      </dgm:prSet>
      <dgm:spPr/>
    </dgm:pt>
    <dgm:pt modelId="{7C155083-17AE-4C0E-B1B9-1D8A1B19D3C2}" type="pres">
      <dgm:prSet presAssocID="{7F505B2D-4E4D-4565-8CED-257DEED9749C}" presName="spNode" presStyleCnt="0"/>
      <dgm:spPr/>
    </dgm:pt>
    <dgm:pt modelId="{77AE0A48-B427-445F-89D4-B630E4677D5C}" type="pres">
      <dgm:prSet presAssocID="{58E6C42C-C437-4A8F-821E-309ECE92894B}" presName="sibTrans" presStyleLbl="sibTrans1D1" presStyleIdx="2" presStyleCnt="3"/>
      <dgm:spPr/>
    </dgm:pt>
  </dgm:ptLst>
  <dgm:cxnLst>
    <dgm:cxn modelId="{2AFA3B11-E23D-4389-89BB-192E80EB52DE}" srcId="{CC8301EC-9CCC-4655-BE25-13581FDEF6CF}" destId="{201EC2F2-97F1-40E9-BA6A-C03B9B86ADAA}" srcOrd="1" destOrd="0" parTransId="{542DDB58-DBC8-486A-BDD0-37CB41D97ECF}" sibTransId="{FCD9BD02-9334-4150-B9F6-C7391DFA78AF}"/>
    <dgm:cxn modelId="{4BE4401C-66B6-4BA1-8836-A8536052B025}" type="presOf" srcId="{0AE51A3E-CA1C-486D-9A00-E3B09CF35C50}" destId="{A8545E95-06F2-4D12-9729-A37B7493E5E5}" srcOrd="0" destOrd="0" presId="urn:microsoft.com/office/officeart/2005/8/layout/cycle6"/>
    <dgm:cxn modelId="{F5F4DC31-6C27-4FAD-8ED2-2AC637AE5023}" srcId="{CC8301EC-9CCC-4655-BE25-13581FDEF6CF}" destId="{7F505B2D-4E4D-4565-8CED-257DEED9749C}" srcOrd="2" destOrd="0" parTransId="{1FAA6A5D-380E-46C1-A818-080DD0D77D13}" sibTransId="{58E6C42C-C437-4A8F-821E-309ECE92894B}"/>
    <dgm:cxn modelId="{BD232466-1E72-47C2-91EB-CE119A54D3E8}" type="presOf" srcId="{CC8301EC-9CCC-4655-BE25-13581FDEF6CF}" destId="{5037FBAA-8C65-4B40-8135-4213303F78EC}" srcOrd="0" destOrd="0" presId="urn:microsoft.com/office/officeart/2005/8/layout/cycle6"/>
    <dgm:cxn modelId="{39EDA266-D339-4E68-B962-DBBDD3D40344}" type="presOf" srcId="{7F505B2D-4E4D-4565-8CED-257DEED9749C}" destId="{69438B0E-1504-4795-BF3A-6EC0F95B7305}" srcOrd="0" destOrd="0" presId="urn:microsoft.com/office/officeart/2005/8/layout/cycle6"/>
    <dgm:cxn modelId="{0B8A3059-225F-4674-9628-CE9A57A6E8E6}" type="presOf" srcId="{64ACAF2F-F5D0-44CC-918E-9336338B65B7}" destId="{DA44B674-7DA0-4E86-B34E-6ACEB0AB8A3F}" srcOrd="0" destOrd="0" presId="urn:microsoft.com/office/officeart/2005/8/layout/cycle6"/>
    <dgm:cxn modelId="{999DE48D-BAA8-4500-AE16-EA22377B3621}" type="presOf" srcId="{201EC2F2-97F1-40E9-BA6A-C03B9B86ADAA}" destId="{479D67B7-94F0-4785-9D93-F48DD74479A4}" srcOrd="0" destOrd="0" presId="urn:microsoft.com/office/officeart/2005/8/layout/cycle6"/>
    <dgm:cxn modelId="{EC6D2FA6-C2EB-48D9-B0B7-70AE77C585CB}" type="presOf" srcId="{58E6C42C-C437-4A8F-821E-309ECE92894B}" destId="{77AE0A48-B427-445F-89D4-B630E4677D5C}" srcOrd="0" destOrd="0" presId="urn:microsoft.com/office/officeart/2005/8/layout/cycle6"/>
    <dgm:cxn modelId="{B4C23CC3-C236-4981-A0FA-A9D9AC2623E4}" srcId="{CC8301EC-9CCC-4655-BE25-13581FDEF6CF}" destId="{0AE51A3E-CA1C-486D-9A00-E3B09CF35C50}" srcOrd="0" destOrd="0" parTransId="{49B88027-F54C-4B0C-B7C9-95B6D53C966C}" sibTransId="{64ACAF2F-F5D0-44CC-918E-9336338B65B7}"/>
    <dgm:cxn modelId="{CAE9F3E0-8872-4A4E-BDDC-2C4BF14A1643}" type="presOf" srcId="{FCD9BD02-9334-4150-B9F6-C7391DFA78AF}" destId="{AEEACD0D-E450-4A6D-BEBB-90D59A1CBF2E}" srcOrd="0" destOrd="0" presId="urn:microsoft.com/office/officeart/2005/8/layout/cycle6"/>
    <dgm:cxn modelId="{E6BD6290-69C9-4814-9C32-9382A8D0A6A4}" type="presParOf" srcId="{5037FBAA-8C65-4B40-8135-4213303F78EC}" destId="{A8545E95-06F2-4D12-9729-A37B7493E5E5}" srcOrd="0" destOrd="0" presId="urn:microsoft.com/office/officeart/2005/8/layout/cycle6"/>
    <dgm:cxn modelId="{3E5F12CD-141A-4A26-A0D5-4652BA501384}" type="presParOf" srcId="{5037FBAA-8C65-4B40-8135-4213303F78EC}" destId="{C4AB326D-69BB-4112-96AF-6DF56F79096C}" srcOrd="1" destOrd="0" presId="urn:microsoft.com/office/officeart/2005/8/layout/cycle6"/>
    <dgm:cxn modelId="{A10917ED-9315-4849-A1E4-E7AB9BEA969F}" type="presParOf" srcId="{5037FBAA-8C65-4B40-8135-4213303F78EC}" destId="{DA44B674-7DA0-4E86-B34E-6ACEB0AB8A3F}" srcOrd="2" destOrd="0" presId="urn:microsoft.com/office/officeart/2005/8/layout/cycle6"/>
    <dgm:cxn modelId="{A0A565A1-CA52-4778-9B6D-A3D338D5274D}" type="presParOf" srcId="{5037FBAA-8C65-4B40-8135-4213303F78EC}" destId="{479D67B7-94F0-4785-9D93-F48DD74479A4}" srcOrd="3" destOrd="0" presId="urn:microsoft.com/office/officeart/2005/8/layout/cycle6"/>
    <dgm:cxn modelId="{A0B17809-2012-4CAE-89CC-50865C7F4C3A}" type="presParOf" srcId="{5037FBAA-8C65-4B40-8135-4213303F78EC}" destId="{E6F20E73-4D2F-430E-A51B-1861500ACE70}" srcOrd="4" destOrd="0" presId="urn:microsoft.com/office/officeart/2005/8/layout/cycle6"/>
    <dgm:cxn modelId="{DD4499CC-FE6F-4538-A855-D450789FF9D7}" type="presParOf" srcId="{5037FBAA-8C65-4B40-8135-4213303F78EC}" destId="{AEEACD0D-E450-4A6D-BEBB-90D59A1CBF2E}" srcOrd="5" destOrd="0" presId="urn:microsoft.com/office/officeart/2005/8/layout/cycle6"/>
    <dgm:cxn modelId="{73ED3720-A381-4090-83A6-A39170142E47}" type="presParOf" srcId="{5037FBAA-8C65-4B40-8135-4213303F78EC}" destId="{69438B0E-1504-4795-BF3A-6EC0F95B7305}" srcOrd="6" destOrd="0" presId="urn:microsoft.com/office/officeart/2005/8/layout/cycle6"/>
    <dgm:cxn modelId="{54CDCE40-786B-4C48-9486-7B050EF56BF4}" type="presParOf" srcId="{5037FBAA-8C65-4B40-8135-4213303F78EC}" destId="{7C155083-17AE-4C0E-B1B9-1D8A1B19D3C2}" srcOrd="7" destOrd="0" presId="urn:microsoft.com/office/officeart/2005/8/layout/cycle6"/>
    <dgm:cxn modelId="{36F73A7B-3F63-4CD4-8747-53D043752F4C}" type="presParOf" srcId="{5037FBAA-8C65-4B40-8135-4213303F78EC}" destId="{77AE0A48-B427-445F-89D4-B630E4677D5C}" srcOrd="8"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225CB1E-38CF-452C-AF38-DD360124638C}" type="doc">
      <dgm:prSet loTypeId="urn:microsoft.com/office/officeart/2005/8/layout/process5" loCatId="process" qsTypeId="urn:microsoft.com/office/officeart/2005/8/quickstyle/simple5" qsCatId="simple" csTypeId="urn:microsoft.com/office/officeart/2005/8/colors/colorful1" csCatId="colorful" phldr="1"/>
      <dgm:spPr/>
      <dgm:t>
        <a:bodyPr/>
        <a:lstStyle/>
        <a:p>
          <a:endParaRPr lang="en-US"/>
        </a:p>
      </dgm:t>
    </dgm:pt>
    <dgm:pt modelId="{38BF856A-C882-4F5E-A949-C58FF83B5766}">
      <dgm:prSet phldrT="[Text]" phldr="0"/>
      <dgm:spPr/>
      <dgm:t>
        <a:bodyPr/>
        <a:lstStyle/>
        <a:p>
          <a:pPr rtl="0"/>
          <a:r>
            <a:rPr lang="en-US">
              <a:latin typeface="Tw Cen MT" panose="020B0602020104020603"/>
            </a:rPr>
            <a:t>Start the loop i.e driving</a:t>
          </a:r>
          <a:endParaRPr lang="en-US"/>
        </a:p>
      </dgm:t>
    </dgm:pt>
    <dgm:pt modelId="{E57FC1E7-DDAE-4579-9D31-FC5169E24C66}" type="parTrans" cxnId="{7F0A377E-1A81-4A62-A975-B7A710B1A967}">
      <dgm:prSet/>
      <dgm:spPr/>
      <dgm:t>
        <a:bodyPr/>
        <a:lstStyle/>
        <a:p>
          <a:endParaRPr lang="en-US"/>
        </a:p>
      </dgm:t>
    </dgm:pt>
    <dgm:pt modelId="{92EFBFB4-084E-45A6-BF83-02ECADB8D3A0}" type="sibTrans" cxnId="{7F0A377E-1A81-4A62-A975-B7A710B1A967}">
      <dgm:prSet/>
      <dgm:spPr/>
      <dgm:t>
        <a:bodyPr/>
        <a:lstStyle/>
        <a:p>
          <a:endParaRPr lang="en-US"/>
        </a:p>
      </dgm:t>
    </dgm:pt>
    <dgm:pt modelId="{2070A7D9-E98D-48D0-A049-85602A5B1642}">
      <dgm:prSet phldrT="[Text]" phldr="0"/>
      <dgm:spPr/>
      <dgm:t>
        <a:bodyPr/>
        <a:lstStyle/>
        <a:p>
          <a:pPr rtl="0"/>
          <a:r>
            <a:rPr lang="en-US">
              <a:latin typeface="Tw Cen MT" panose="020B0602020104020603"/>
            </a:rPr>
            <a:t>Fill all the necessary data asked by the code manually (as there is no actual vehicle with sensor to track those data) </a:t>
          </a:r>
          <a:endParaRPr lang="en-US"/>
        </a:p>
      </dgm:t>
    </dgm:pt>
    <dgm:pt modelId="{54B69A0B-818F-42E5-8BA4-5DA192700E89}" type="parTrans" cxnId="{47D05F8A-2A07-498B-824E-C9FAAC0D9C23}">
      <dgm:prSet/>
      <dgm:spPr/>
      <dgm:t>
        <a:bodyPr/>
        <a:lstStyle/>
        <a:p>
          <a:endParaRPr lang="en-US"/>
        </a:p>
      </dgm:t>
    </dgm:pt>
    <dgm:pt modelId="{A8010EA3-3CD3-4F79-9877-30970BEEDB6A}" type="sibTrans" cxnId="{47D05F8A-2A07-498B-824E-C9FAAC0D9C23}">
      <dgm:prSet/>
      <dgm:spPr/>
      <dgm:t>
        <a:bodyPr/>
        <a:lstStyle/>
        <a:p>
          <a:endParaRPr lang="en-US"/>
        </a:p>
      </dgm:t>
    </dgm:pt>
    <dgm:pt modelId="{BE4C628C-DA65-433F-9685-DA4D8EEF9A1B}">
      <dgm:prSet phldrT="[Text]" phldr="0"/>
      <dgm:spPr/>
      <dgm:t>
        <a:bodyPr/>
        <a:lstStyle/>
        <a:p>
          <a:pPr rtl="0"/>
          <a:r>
            <a:rPr lang="en-US">
              <a:latin typeface="Tw Cen MT" panose="020B0602020104020603"/>
            </a:rPr>
            <a:t>Arrange those data and create a numpy array. </a:t>
          </a:r>
          <a:endParaRPr lang="en-US"/>
        </a:p>
      </dgm:t>
    </dgm:pt>
    <dgm:pt modelId="{A19A5FA3-3C97-42C5-8D13-D9E10A2D9606}" type="parTrans" cxnId="{624082DB-5317-4D0C-BAD8-2B4C71DD7A22}">
      <dgm:prSet/>
      <dgm:spPr/>
      <dgm:t>
        <a:bodyPr/>
        <a:lstStyle/>
        <a:p>
          <a:endParaRPr lang="en-US"/>
        </a:p>
      </dgm:t>
    </dgm:pt>
    <dgm:pt modelId="{C6B9831F-5B87-4E00-992E-EB1224799EE5}" type="sibTrans" cxnId="{624082DB-5317-4D0C-BAD8-2B4C71DD7A22}">
      <dgm:prSet/>
      <dgm:spPr/>
      <dgm:t>
        <a:bodyPr/>
        <a:lstStyle/>
        <a:p>
          <a:endParaRPr lang="en-US"/>
        </a:p>
      </dgm:t>
    </dgm:pt>
    <dgm:pt modelId="{BD0B2178-0810-43FB-9CAD-EEC92787C57D}">
      <dgm:prSet phldrT="[Text]" phldr="0"/>
      <dgm:spPr/>
      <dgm:t>
        <a:bodyPr/>
        <a:lstStyle/>
        <a:p>
          <a:pPr rtl="0"/>
          <a:r>
            <a:rPr lang="en-US">
              <a:latin typeface="Tw Cen MT" panose="020B0602020104020603"/>
            </a:rPr>
            <a:t>Choose who wants to take Decision (Human/Machine)</a:t>
          </a:r>
        </a:p>
      </dgm:t>
    </dgm:pt>
    <dgm:pt modelId="{A3C168B5-7526-40D1-B37E-B91CACA03493}" type="parTrans" cxnId="{E8BFF293-0012-47B5-8B46-222BECAF7ABE}">
      <dgm:prSet/>
      <dgm:spPr/>
      <dgm:t>
        <a:bodyPr/>
        <a:lstStyle/>
        <a:p>
          <a:endParaRPr lang="en-US"/>
        </a:p>
      </dgm:t>
    </dgm:pt>
    <dgm:pt modelId="{0CAB6FC2-43D1-4A3D-AF65-136117368FFD}" type="sibTrans" cxnId="{E8BFF293-0012-47B5-8B46-222BECAF7ABE}">
      <dgm:prSet/>
      <dgm:spPr/>
      <dgm:t>
        <a:bodyPr/>
        <a:lstStyle/>
        <a:p>
          <a:endParaRPr lang="en-US"/>
        </a:p>
      </dgm:t>
    </dgm:pt>
    <dgm:pt modelId="{9A8184CE-1B7F-4556-880C-855D5EF71D42}">
      <dgm:prSet phldrT="[Text]" phldr="0"/>
      <dgm:spPr/>
      <dgm:t>
        <a:bodyPr/>
        <a:lstStyle/>
        <a:p>
          <a:pPr rtl="0"/>
          <a:r>
            <a:rPr lang="en-US">
              <a:latin typeface="Tw Cen MT" panose="020B0602020104020603"/>
            </a:rPr>
            <a:t>If 'Machine' , then put that numpy array in our ML model and extract its output. (it is only possible if we already trained our machine )</a:t>
          </a:r>
          <a:endParaRPr lang="en-US"/>
        </a:p>
      </dgm:t>
    </dgm:pt>
    <dgm:pt modelId="{A598FB5D-E041-48A1-98F4-3719DD7549DE}" type="parTrans" cxnId="{D7096A2C-1C91-42FF-8B83-4D9D66CCFD5E}">
      <dgm:prSet/>
      <dgm:spPr/>
      <dgm:t>
        <a:bodyPr/>
        <a:lstStyle/>
        <a:p>
          <a:endParaRPr lang="en-US"/>
        </a:p>
      </dgm:t>
    </dgm:pt>
    <dgm:pt modelId="{8B62A4F2-B7FD-4397-A8AE-BEE08A4353AA}" type="sibTrans" cxnId="{D7096A2C-1C91-42FF-8B83-4D9D66CCFD5E}">
      <dgm:prSet/>
      <dgm:spPr/>
      <dgm:t>
        <a:bodyPr/>
        <a:lstStyle/>
        <a:p>
          <a:endParaRPr lang="en-US"/>
        </a:p>
      </dgm:t>
    </dgm:pt>
    <dgm:pt modelId="{BBC5E1CA-2FA0-49AA-802F-97480EA4B56A}">
      <dgm:prSet phldrT="[Text]" phldr="0"/>
      <dgm:spPr/>
      <dgm:t>
        <a:bodyPr/>
        <a:lstStyle/>
        <a:p>
          <a:pPr rtl="0"/>
          <a:r>
            <a:rPr lang="en-US">
              <a:latin typeface="Tw Cen MT" panose="020B0602020104020603"/>
            </a:rPr>
            <a:t>Create a datapoint by merging numpy array and Decision data and save it as one row inside our core dataset.</a:t>
          </a:r>
          <a:endParaRPr lang="en-US"/>
        </a:p>
      </dgm:t>
    </dgm:pt>
    <dgm:pt modelId="{7F7A501B-020C-45EA-B7D7-954E987D5F05}" type="parTrans" cxnId="{0502840C-6F1C-4130-8CD8-90F04D6008AE}">
      <dgm:prSet/>
      <dgm:spPr/>
      <dgm:t>
        <a:bodyPr/>
        <a:lstStyle/>
        <a:p>
          <a:endParaRPr lang="en-US"/>
        </a:p>
      </dgm:t>
    </dgm:pt>
    <dgm:pt modelId="{FBB4E5DC-8619-42D2-A07B-1EAF74E1A954}" type="sibTrans" cxnId="{0502840C-6F1C-4130-8CD8-90F04D6008AE}">
      <dgm:prSet/>
      <dgm:spPr/>
      <dgm:t>
        <a:bodyPr/>
        <a:lstStyle/>
        <a:p>
          <a:endParaRPr lang="en-US"/>
        </a:p>
      </dgm:t>
    </dgm:pt>
    <dgm:pt modelId="{2F51A5E7-F5F3-4F99-B4BA-0D6579E2A97B}">
      <dgm:prSet phldrT="[Text]" phldr="0"/>
      <dgm:spPr/>
      <dgm:t>
        <a:bodyPr/>
        <a:lstStyle/>
        <a:p>
          <a:pPr rtl="0"/>
          <a:r>
            <a:rPr lang="en-US">
              <a:latin typeface="Tw Cen MT" panose="020B0602020104020603"/>
            </a:rPr>
            <a:t>Run the process of Data Cleaning i.e , remove unwanted columns , remove null data , convert word data into numeric value , remove outliers , Shuffling etc </a:t>
          </a:r>
          <a:endParaRPr lang="en-US"/>
        </a:p>
      </dgm:t>
    </dgm:pt>
    <dgm:pt modelId="{9DEC2F09-2DE0-4C7C-8B1B-08142CB0DD27}" type="parTrans" cxnId="{E3E70632-0651-49AA-8607-7CCBD35C81FD}">
      <dgm:prSet/>
      <dgm:spPr/>
      <dgm:t>
        <a:bodyPr/>
        <a:lstStyle/>
        <a:p>
          <a:endParaRPr lang="en-US"/>
        </a:p>
      </dgm:t>
    </dgm:pt>
    <dgm:pt modelId="{BCA9DE59-C012-4502-9372-11FDBA177B12}" type="sibTrans" cxnId="{E3E70632-0651-49AA-8607-7CCBD35C81FD}">
      <dgm:prSet/>
      <dgm:spPr/>
      <dgm:t>
        <a:bodyPr/>
        <a:lstStyle/>
        <a:p>
          <a:endParaRPr lang="en-US"/>
        </a:p>
      </dgm:t>
    </dgm:pt>
    <dgm:pt modelId="{389CAB63-6AC3-43E1-9557-0A98DFFE4CD1}">
      <dgm:prSet phldrT="[Text]" phldr="0"/>
      <dgm:spPr/>
      <dgm:t>
        <a:bodyPr/>
        <a:lstStyle/>
        <a:p>
          <a:pPr rtl="0"/>
          <a:r>
            <a:rPr lang="en-US">
              <a:latin typeface="Tw Cen MT" panose="020B0602020104020603"/>
            </a:rPr>
            <a:t>Do Train-test Splitting of dataset (80% training , 20% testing)</a:t>
          </a:r>
          <a:endParaRPr lang="en-US"/>
        </a:p>
      </dgm:t>
    </dgm:pt>
    <dgm:pt modelId="{FEA9B9B2-3B0D-4BCC-AA5F-187E872DCC4F}" type="parTrans" cxnId="{1187766E-D015-455D-A1F5-DB0552F8C917}">
      <dgm:prSet/>
      <dgm:spPr/>
      <dgm:t>
        <a:bodyPr/>
        <a:lstStyle/>
        <a:p>
          <a:endParaRPr lang="en-US"/>
        </a:p>
      </dgm:t>
    </dgm:pt>
    <dgm:pt modelId="{2C0DABF3-5B2E-46E1-BDF4-06E8EFA5E33F}" type="sibTrans" cxnId="{1187766E-D015-455D-A1F5-DB0552F8C917}">
      <dgm:prSet/>
      <dgm:spPr/>
      <dgm:t>
        <a:bodyPr/>
        <a:lstStyle/>
        <a:p>
          <a:endParaRPr lang="en-US"/>
        </a:p>
      </dgm:t>
    </dgm:pt>
    <dgm:pt modelId="{2C9E7160-4DC6-4CF0-A148-E2D19D189B88}">
      <dgm:prSet phldrT="[Text]" phldr="0"/>
      <dgm:spPr/>
      <dgm:t>
        <a:bodyPr/>
        <a:lstStyle/>
        <a:p>
          <a:pPr rtl="0"/>
          <a:r>
            <a:rPr lang="en-US">
              <a:latin typeface="Tw Cen MT" panose="020B0602020104020603"/>
            </a:rPr>
            <a:t>Import all the ML model we want to use and fill all their required parameters</a:t>
          </a:r>
          <a:endParaRPr lang="en-US"/>
        </a:p>
      </dgm:t>
    </dgm:pt>
    <dgm:pt modelId="{C107E78F-B975-4102-98ED-F845117D653E}" type="parTrans" cxnId="{8F2199F7-1B49-40D5-B989-D67B5290ACEE}">
      <dgm:prSet/>
      <dgm:spPr/>
      <dgm:t>
        <a:bodyPr/>
        <a:lstStyle/>
        <a:p>
          <a:endParaRPr lang="en-US"/>
        </a:p>
      </dgm:t>
    </dgm:pt>
    <dgm:pt modelId="{D6D234CB-D923-4242-9C91-05A5916D38E3}" type="sibTrans" cxnId="{8F2199F7-1B49-40D5-B989-D67B5290ACEE}">
      <dgm:prSet/>
      <dgm:spPr/>
      <dgm:t>
        <a:bodyPr/>
        <a:lstStyle/>
        <a:p>
          <a:endParaRPr lang="en-US"/>
        </a:p>
      </dgm:t>
    </dgm:pt>
    <dgm:pt modelId="{66299F56-1FAF-41E8-BCEB-EFC8E38C56CA}">
      <dgm:prSet phldr="0"/>
      <dgm:spPr/>
      <dgm:t>
        <a:bodyPr/>
        <a:lstStyle/>
        <a:p>
          <a:pPr rtl="0"/>
          <a:r>
            <a:rPr lang="en-US">
              <a:latin typeface="Tw Cen MT" panose="020B0602020104020603"/>
            </a:rPr>
            <a:t>If 'Human' , then enter your decision on that particular scenario. </a:t>
          </a:r>
          <a:endParaRPr lang="en-US"/>
        </a:p>
      </dgm:t>
    </dgm:pt>
    <dgm:pt modelId="{5C7C55D9-2F68-472E-B586-AF57C766E0A7}" type="parTrans" cxnId="{B23867AB-6E69-4A2D-ACA2-1F883980F35C}">
      <dgm:prSet/>
      <dgm:spPr/>
    </dgm:pt>
    <dgm:pt modelId="{78071358-44A2-4798-9489-C82C4EC1C651}" type="sibTrans" cxnId="{B23867AB-6E69-4A2D-ACA2-1F883980F35C}">
      <dgm:prSet/>
      <dgm:spPr/>
      <dgm:t>
        <a:bodyPr/>
        <a:lstStyle/>
        <a:p>
          <a:endParaRPr lang="en-US"/>
        </a:p>
      </dgm:t>
    </dgm:pt>
    <dgm:pt modelId="{7C22221E-B2CE-478F-B19A-31E0CAE219BA}">
      <dgm:prSet phldr="0"/>
      <dgm:spPr/>
      <dgm:t>
        <a:bodyPr/>
        <a:lstStyle/>
        <a:p>
          <a:pPr rtl="0"/>
          <a:r>
            <a:rPr lang="en-US">
              <a:latin typeface="Tw Cen MT" panose="020B0602020104020603"/>
            </a:rPr>
            <a:t>Do 'Huperparameter tuning' using "GridSearchCV" to get best result of all Model </a:t>
          </a:r>
        </a:p>
      </dgm:t>
    </dgm:pt>
    <dgm:pt modelId="{7FEA2C56-D32C-422F-9BA9-34A90282C915}" type="parTrans" cxnId="{66D019BC-9E97-4607-BE9F-6FA0F869A81D}">
      <dgm:prSet/>
      <dgm:spPr/>
    </dgm:pt>
    <dgm:pt modelId="{2CC8E31D-7A8E-411F-83BD-5EA777AEBB04}" type="sibTrans" cxnId="{66D019BC-9E97-4607-BE9F-6FA0F869A81D}">
      <dgm:prSet/>
      <dgm:spPr/>
      <dgm:t>
        <a:bodyPr/>
        <a:lstStyle/>
        <a:p>
          <a:endParaRPr lang="en-US"/>
        </a:p>
      </dgm:t>
    </dgm:pt>
    <dgm:pt modelId="{3490DC95-5A57-4AB8-9BFB-464BF57B7BCC}">
      <dgm:prSet phldr="0"/>
      <dgm:spPr/>
      <dgm:t>
        <a:bodyPr/>
        <a:lstStyle/>
        <a:p>
          <a:pPr rtl="0"/>
          <a:r>
            <a:rPr lang="en-US">
              <a:latin typeface="Tw Cen MT" panose="020B0602020104020603"/>
            </a:rPr>
            <a:t>Select the Model having highest accuracy and make it as our final model for taking decisions.</a:t>
          </a:r>
        </a:p>
      </dgm:t>
    </dgm:pt>
    <dgm:pt modelId="{F17921DA-30EA-4916-9852-64EC723491EE}" type="parTrans" cxnId="{DC865535-7120-4782-BBE4-F1CF9BC1F5A1}">
      <dgm:prSet/>
      <dgm:spPr/>
    </dgm:pt>
    <dgm:pt modelId="{AC298FE0-3C54-4DE0-BDBC-E5A05519A1B0}" type="sibTrans" cxnId="{DC865535-7120-4782-BBE4-F1CF9BC1F5A1}">
      <dgm:prSet/>
      <dgm:spPr/>
    </dgm:pt>
    <dgm:pt modelId="{41DD0093-BC67-43EE-A284-4FAE1122CB0C}">
      <dgm:prSet phldr="0"/>
      <dgm:spPr/>
      <dgm:t>
        <a:bodyPr/>
        <a:lstStyle/>
        <a:p>
          <a:pPr rtl="0"/>
          <a:r>
            <a:rPr lang="en-US">
              <a:latin typeface="Tw Cen MT" panose="020B0602020104020603"/>
            </a:rPr>
            <a:t>Driving loop starts again from the beginning and the process is ON untill driver quit driving .</a:t>
          </a:r>
        </a:p>
      </dgm:t>
    </dgm:pt>
    <dgm:pt modelId="{790947F4-F7AA-4939-8821-FB71C423C1ED}" type="parTrans" cxnId="{75D3CC93-042B-4647-9728-B2C71E03687A}">
      <dgm:prSet/>
      <dgm:spPr/>
    </dgm:pt>
    <dgm:pt modelId="{52C03568-975D-4501-AD98-07CBD7306466}" type="sibTrans" cxnId="{75D3CC93-042B-4647-9728-B2C71E03687A}">
      <dgm:prSet/>
      <dgm:spPr/>
      <dgm:t>
        <a:bodyPr/>
        <a:lstStyle/>
        <a:p>
          <a:endParaRPr lang="en-US"/>
        </a:p>
      </dgm:t>
    </dgm:pt>
    <dgm:pt modelId="{A2C84F9E-F4C3-4A87-A966-55129F9C2024}" type="pres">
      <dgm:prSet presAssocID="{5225CB1E-38CF-452C-AF38-DD360124638C}" presName="diagram" presStyleCnt="0">
        <dgm:presLayoutVars>
          <dgm:dir/>
          <dgm:resizeHandles val="exact"/>
        </dgm:presLayoutVars>
      </dgm:prSet>
      <dgm:spPr/>
    </dgm:pt>
    <dgm:pt modelId="{47EBB237-BFAB-4CEB-8E9B-935023C56B2D}" type="pres">
      <dgm:prSet presAssocID="{38BF856A-C882-4F5E-A949-C58FF83B5766}" presName="node" presStyleLbl="node1" presStyleIdx="0" presStyleCnt="13">
        <dgm:presLayoutVars>
          <dgm:bulletEnabled val="1"/>
        </dgm:presLayoutVars>
      </dgm:prSet>
      <dgm:spPr/>
    </dgm:pt>
    <dgm:pt modelId="{5CC92E48-C6E8-4E55-AF16-24BCED1BBEA6}" type="pres">
      <dgm:prSet presAssocID="{92EFBFB4-084E-45A6-BF83-02ECADB8D3A0}" presName="sibTrans" presStyleLbl="sibTrans2D1" presStyleIdx="0" presStyleCnt="12"/>
      <dgm:spPr/>
    </dgm:pt>
    <dgm:pt modelId="{F2DF0D4E-B11A-4B55-A247-CAD598BA6908}" type="pres">
      <dgm:prSet presAssocID="{92EFBFB4-084E-45A6-BF83-02ECADB8D3A0}" presName="connectorText" presStyleLbl="sibTrans2D1" presStyleIdx="0" presStyleCnt="12"/>
      <dgm:spPr/>
    </dgm:pt>
    <dgm:pt modelId="{1AACA0AC-6491-4297-AED0-1BB6CF73F4DC}" type="pres">
      <dgm:prSet presAssocID="{2070A7D9-E98D-48D0-A049-85602A5B1642}" presName="node" presStyleLbl="node1" presStyleIdx="1" presStyleCnt="13">
        <dgm:presLayoutVars>
          <dgm:bulletEnabled val="1"/>
        </dgm:presLayoutVars>
      </dgm:prSet>
      <dgm:spPr/>
    </dgm:pt>
    <dgm:pt modelId="{1CCAF476-4A5B-426C-9E5F-6D339308B28E}" type="pres">
      <dgm:prSet presAssocID="{A8010EA3-3CD3-4F79-9877-30970BEEDB6A}" presName="sibTrans" presStyleLbl="sibTrans2D1" presStyleIdx="1" presStyleCnt="12"/>
      <dgm:spPr/>
    </dgm:pt>
    <dgm:pt modelId="{84744A2C-10A3-4AD6-944F-9B93A430F41D}" type="pres">
      <dgm:prSet presAssocID="{A8010EA3-3CD3-4F79-9877-30970BEEDB6A}" presName="connectorText" presStyleLbl="sibTrans2D1" presStyleIdx="1" presStyleCnt="12"/>
      <dgm:spPr/>
    </dgm:pt>
    <dgm:pt modelId="{B6AAC07F-86C0-419F-B591-C6BEBBCE748F}" type="pres">
      <dgm:prSet presAssocID="{BE4C628C-DA65-433F-9685-DA4D8EEF9A1B}" presName="node" presStyleLbl="node1" presStyleIdx="2" presStyleCnt="13">
        <dgm:presLayoutVars>
          <dgm:bulletEnabled val="1"/>
        </dgm:presLayoutVars>
      </dgm:prSet>
      <dgm:spPr/>
    </dgm:pt>
    <dgm:pt modelId="{BE409A38-C9CA-4B1D-A50B-D3D890769AA7}" type="pres">
      <dgm:prSet presAssocID="{C6B9831F-5B87-4E00-992E-EB1224799EE5}" presName="sibTrans" presStyleLbl="sibTrans2D1" presStyleIdx="2" presStyleCnt="12"/>
      <dgm:spPr/>
    </dgm:pt>
    <dgm:pt modelId="{D16D8B19-F785-434D-8FDE-DA2CD5E32FAD}" type="pres">
      <dgm:prSet presAssocID="{C6B9831F-5B87-4E00-992E-EB1224799EE5}" presName="connectorText" presStyleLbl="sibTrans2D1" presStyleIdx="2" presStyleCnt="12"/>
      <dgm:spPr/>
    </dgm:pt>
    <dgm:pt modelId="{186E24C4-A949-490E-8D9C-353D7920A00C}" type="pres">
      <dgm:prSet presAssocID="{BD0B2178-0810-43FB-9CAD-EEC92787C57D}" presName="node" presStyleLbl="node1" presStyleIdx="3" presStyleCnt="13">
        <dgm:presLayoutVars>
          <dgm:bulletEnabled val="1"/>
        </dgm:presLayoutVars>
      </dgm:prSet>
      <dgm:spPr/>
    </dgm:pt>
    <dgm:pt modelId="{E66CD936-DC9D-4E22-9B30-026A3D1E8B6A}" type="pres">
      <dgm:prSet presAssocID="{0CAB6FC2-43D1-4A3D-AF65-136117368FFD}" presName="sibTrans" presStyleLbl="sibTrans2D1" presStyleIdx="3" presStyleCnt="12"/>
      <dgm:spPr/>
    </dgm:pt>
    <dgm:pt modelId="{DF0231A9-48A4-4A9F-B203-D7F83C81BE41}" type="pres">
      <dgm:prSet presAssocID="{0CAB6FC2-43D1-4A3D-AF65-136117368FFD}" presName="connectorText" presStyleLbl="sibTrans2D1" presStyleIdx="3" presStyleCnt="12"/>
      <dgm:spPr/>
    </dgm:pt>
    <dgm:pt modelId="{193E409C-FD82-4543-AD07-12FE540BD61B}" type="pres">
      <dgm:prSet presAssocID="{66299F56-1FAF-41E8-BCEB-EFC8E38C56CA}" presName="node" presStyleLbl="node1" presStyleIdx="4" presStyleCnt="13">
        <dgm:presLayoutVars>
          <dgm:bulletEnabled val="1"/>
        </dgm:presLayoutVars>
      </dgm:prSet>
      <dgm:spPr/>
    </dgm:pt>
    <dgm:pt modelId="{DA9699B4-B24E-4056-BF9F-675F7E7EDED6}" type="pres">
      <dgm:prSet presAssocID="{78071358-44A2-4798-9489-C82C4EC1C651}" presName="sibTrans" presStyleLbl="sibTrans2D1" presStyleIdx="4" presStyleCnt="12"/>
      <dgm:spPr/>
    </dgm:pt>
    <dgm:pt modelId="{F0B94C00-B5A0-4B29-BA81-56CD18618EFE}" type="pres">
      <dgm:prSet presAssocID="{78071358-44A2-4798-9489-C82C4EC1C651}" presName="connectorText" presStyleLbl="sibTrans2D1" presStyleIdx="4" presStyleCnt="12"/>
      <dgm:spPr/>
    </dgm:pt>
    <dgm:pt modelId="{51CD0D5E-7C9E-4EC9-9F14-115D8E496D8D}" type="pres">
      <dgm:prSet presAssocID="{9A8184CE-1B7F-4556-880C-855D5EF71D42}" presName="node" presStyleLbl="node1" presStyleIdx="5" presStyleCnt="13">
        <dgm:presLayoutVars>
          <dgm:bulletEnabled val="1"/>
        </dgm:presLayoutVars>
      </dgm:prSet>
      <dgm:spPr/>
    </dgm:pt>
    <dgm:pt modelId="{3A8C309F-7A8B-4B9A-BE9D-ECD64D1B3FF2}" type="pres">
      <dgm:prSet presAssocID="{8B62A4F2-B7FD-4397-A8AE-BEE08A4353AA}" presName="sibTrans" presStyleLbl="sibTrans2D1" presStyleIdx="5" presStyleCnt="12"/>
      <dgm:spPr/>
    </dgm:pt>
    <dgm:pt modelId="{4DE4B0D6-69D5-45E4-BF1F-A32DF8D67E6A}" type="pres">
      <dgm:prSet presAssocID="{8B62A4F2-B7FD-4397-A8AE-BEE08A4353AA}" presName="connectorText" presStyleLbl="sibTrans2D1" presStyleIdx="5" presStyleCnt="12"/>
      <dgm:spPr/>
    </dgm:pt>
    <dgm:pt modelId="{B1E041A2-83C7-4F17-8764-54EABD79414F}" type="pres">
      <dgm:prSet presAssocID="{BBC5E1CA-2FA0-49AA-802F-97480EA4B56A}" presName="node" presStyleLbl="node1" presStyleIdx="6" presStyleCnt="13">
        <dgm:presLayoutVars>
          <dgm:bulletEnabled val="1"/>
        </dgm:presLayoutVars>
      </dgm:prSet>
      <dgm:spPr/>
    </dgm:pt>
    <dgm:pt modelId="{D5A166DA-2C8D-4E88-B4A2-94B8CCE03B5F}" type="pres">
      <dgm:prSet presAssocID="{FBB4E5DC-8619-42D2-A07B-1EAF74E1A954}" presName="sibTrans" presStyleLbl="sibTrans2D1" presStyleIdx="6" presStyleCnt="12"/>
      <dgm:spPr/>
    </dgm:pt>
    <dgm:pt modelId="{32A5061F-69DB-471E-9EC2-3A6F2A653269}" type="pres">
      <dgm:prSet presAssocID="{FBB4E5DC-8619-42D2-A07B-1EAF74E1A954}" presName="connectorText" presStyleLbl="sibTrans2D1" presStyleIdx="6" presStyleCnt="12"/>
      <dgm:spPr/>
    </dgm:pt>
    <dgm:pt modelId="{C027FA84-110D-4BCE-8F1A-6CBA2660573D}" type="pres">
      <dgm:prSet presAssocID="{41DD0093-BC67-43EE-A284-4FAE1122CB0C}" presName="node" presStyleLbl="node1" presStyleIdx="7" presStyleCnt="13">
        <dgm:presLayoutVars>
          <dgm:bulletEnabled val="1"/>
        </dgm:presLayoutVars>
      </dgm:prSet>
      <dgm:spPr/>
    </dgm:pt>
    <dgm:pt modelId="{2B89B44D-617B-4451-9F69-D6FFC817FC6D}" type="pres">
      <dgm:prSet presAssocID="{52C03568-975D-4501-AD98-07CBD7306466}" presName="sibTrans" presStyleLbl="sibTrans2D1" presStyleIdx="7" presStyleCnt="12"/>
      <dgm:spPr/>
    </dgm:pt>
    <dgm:pt modelId="{5F01DCEA-F708-4A10-B46F-186827055B19}" type="pres">
      <dgm:prSet presAssocID="{52C03568-975D-4501-AD98-07CBD7306466}" presName="connectorText" presStyleLbl="sibTrans2D1" presStyleIdx="7" presStyleCnt="12"/>
      <dgm:spPr/>
    </dgm:pt>
    <dgm:pt modelId="{9C549068-F72B-4AD7-9882-538AB06315BA}" type="pres">
      <dgm:prSet presAssocID="{2F51A5E7-F5F3-4F99-B4BA-0D6579E2A97B}" presName="node" presStyleLbl="node1" presStyleIdx="8" presStyleCnt="13">
        <dgm:presLayoutVars>
          <dgm:bulletEnabled val="1"/>
        </dgm:presLayoutVars>
      </dgm:prSet>
      <dgm:spPr/>
    </dgm:pt>
    <dgm:pt modelId="{B04E5C24-9602-48E9-90F4-085975081B2F}" type="pres">
      <dgm:prSet presAssocID="{BCA9DE59-C012-4502-9372-11FDBA177B12}" presName="sibTrans" presStyleLbl="sibTrans2D1" presStyleIdx="8" presStyleCnt="12"/>
      <dgm:spPr/>
    </dgm:pt>
    <dgm:pt modelId="{1B5A63D5-0EE6-4D61-85E6-71CF737F57D4}" type="pres">
      <dgm:prSet presAssocID="{BCA9DE59-C012-4502-9372-11FDBA177B12}" presName="connectorText" presStyleLbl="sibTrans2D1" presStyleIdx="8" presStyleCnt="12"/>
      <dgm:spPr/>
    </dgm:pt>
    <dgm:pt modelId="{08B71367-87FD-42D9-AB89-FF866D7A754B}" type="pres">
      <dgm:prSet presAssocID="{389CAB63-6AC3-43E1-9557-0A98DFFE4CD1}" presName="node" presStyleLbl="node1" presStyleIdx="9" presStyleCnt="13">
        <dgm:presLayoutVars>
          <dgm:bulletEnabled val="1"/>
        </dgm:presLayoutVars>
      </dgm:prSet>
      <dgm:spPr/>
    </dgm:pt>
    <dgm:pt modelId="{0FD367FF-62FE-4879-B4E7-F175F0CEA28F}" type="pres">
      <dgm:prSet presAssocID="{2C0DABF3-5B2E-46E1-BDF4-06E8EFA5E33F}" presName="sibTrans" presStyleLbl="sibTrans2D1" presStyleIdx="9" presStyleCnt="12"/>
      <dgm:spPr/>
    </dgm:pt>
    <dgm:pt modelId="{A2C23E82-8AC6-4297-BC10-D2EEB0DB0EA6}" type="pres">
      <dgm:prSet presAssocID="{2C0DABF3-5B2E-46E1-BDF4-06E8EFA5E33F}" presName="connectorText" presStyleLbl="sibTrans2D1" presStyleIdx="9" presStyleCnt="12"/>
      <dgm:spPr/>
    </dgm:pt>
    <dgm:pt modelId="{6604BB55-9ABC-45FD-BD03-BF03958202A7}" type="pres">
      <dgm:prSet presAssocID="{2C9E7160-4DC6-4CF0-A148-E2D19D189B88}" presName="node" presStyleLbl="node1" presStyleIdx="10" presStyleCnt="13">
        <dgm:presLayoutVars>
          <dgm:bulletEnabled val="1"/>
        </dgm:presLayoutVars>
      </dgm:prSet>
      <dgm:spPr/>
    </dgm:pt>
    <dgm:pt modelId="{11DF39BA-B74E-4375-A4EE-79717CBEF6E2}" type="pres">
      <dgm:prSet presAssocID="{D6D234CB-D923-4242-9C91-05A5916D38E3}" presName="sibTrans" presStyleLbl="sibTrans2D1" presStyleIdx="10" presStyleCnt="12"/>
      <dgm:spPr/>
    </dgm:pt>
    <dgm:pt modelId="{56D29D8C-0140-4BB1-BFEB-2186AB39A218}" type="pres">
      <dgm:prSet presAssocID="{D6D234CB-D923-4242-9C91-05A5916D38E3}" presName="connectorText" presStyleLbl="sibTrans2D1" presStyleIdx="10" presStyleCnt="12"/>
      <dgm:spPr/>
    </dgm:pt>
    <dgm:pt modelId="{0392B01F-02EC-45F0-8BA7-9BC39E0B3130}" type="pres">
      <dgm:prSet presAssocID="{7C22221E-B2CE-478F-B19A-31E0CAE219BA}" presName="node" presStyleLbl="node1" presStyleIdx="11" presStyleCnt="13">
        <dgm:presLayoutVars>
          <dgm:bulletEnabled val="1"/>
        </dgm:presLayoutVars>
      </dgm:prSet>
      <dgm:spPr/>
    </dgm:pt>
    <dgm:pt modelId="{EB1275D4-4EC9-4016-B0D0-EBA53B8DE050}" type="pres">
      <dgm:prSet presAssocID="{2CC8E31D-7A8E-411F-83BD-5EA777AEBB04}" presName="sibTrans" presStyleLbl="sibTrans2D1" presStyleIdx="11" presStyleCnt="12"/>
      <dgm:spPr/>
    </dgm:pt>
    <dgm:pt modelId="{BFDDFBEA-4C5D-41A1-BF68-4D8E005E0B5A}" type="pres">
      <dgm:prSet presAssocID="{2CC8E31D-7A8E-411F-83BD-5EA777AEBB04}" presName="connectorText" presStyleLbl="sibTrans2D1" presStyleIdx="11" presStyleCnt="12"/>
      <dgm:spPr/>
    </dgm:pt>
    <dgm:pt modelId="{D5F643D2-CB06-47D2-BA4B-3BC712A6385F}" type="pres">
      <dgm:prSet presAssocID="{3490DC95-5A57-4AB8-9BFB-464BF57B7BCC}" presName="node" presStyleLbl="node1" presStyleIdx="12" presStyleCnt="13">
        <dgm:presLayoutVars>
          <dgm:bulletEnabled val="1"/>
        </dgm:presLayoutVars>
      </dgm:prSet>
      <dgm:spPr/>
    </dgm:pt>
  </dgm:ptLst>
  <dgm:cxnLst>
    <dgm:cxn modelId="{53352702-9830-4C9C-AE35-9D620F551D7C}" type="presOf" srcId="{FBB4E5DC-8619-42D2-A07B-1EAF74E1A954}" destId="{32A5061F-69DB-471E-9EC2-3A6F2A653269}" srcOrd="1" destOrd="0" presId="urn:microsoft.com/office/officeart/2005/8/layout/process5"/>
    <dgm:cxn modelId="{50873F04-DE36-4A91-A6D3-94A513B6423E}" type="presOf" srcId="{BCA9DE59-C012-4502-9372-11FDBA177B12}" destId="{1B5A63D5-0EE6-4D61-85E6-71CF737F57D4}" srcOrd="1" destOrd="0" presId="urn:microsoft.com/office/officeart/2005/8/layout/process5"/>
    <dgm:cxn modelId="{03E22B07-6F18-4147-9673-C89743D88CBD}" type="presOf" srcId="{C6B9831F-5B87-4E00-992E-EB1224799EE5}" destId="{BE409A38-C9CA-4B1D-A50B-D3D890769AA7}" srcOrd="0" destOrd="0" presId="urn:microsoft.com/office/officeart/2005/8/layout/process5"/>
    <dgm:cxn modelId="{2DE50B0A-4E78-48DC-B34B-7F1174F6C72D}" type="presOf" srcId="{2CC8E31D-7A8E-411F-83BD-5EA777AEBB04}" destId="{EB1275D4-4EC9-4016-B0D0-EBA53B8DE050}" srcOrd="0" destOrd="0" presId="urn:microsoft.com/office/officeart/2005/8/layout/process5"/>
    <dgm:cxn modelId="{0502840C-6F1C-4130-8CD8-90F04D6008AE}" srcId="{5225CB1E-38CF-452C-AF38-DD360124638C}" destId="{BBC5E1CA-2FA0-49AA-802F-97480EA4B56A}" srcOrd="6" destOrd="0" parTransId="{7F7A501B-020C-45EA-B7D7-954E987D5F05}" sibTransId="{FBB4E5DC-8619-42D2-A07B-1EAF74E1A954}"/>
    <dgm:cxn modelId="{76DF020D-CA09-4344-A95A-234A849122C4}" type="presOf" srcId="{2CC8E31D-7A8E-411F-83BD-5EA777AEBB04}" destId="{BFDDFBEA-4C5D-41A1-BF68-4D8E005E0B5A}" srcOrd="1" destOrd="0" presId="urn:microsoft.com/office/officeart/2005/8/layout/process5"/>
    <dgm:cxn modelId="{BE41040E-0C2A-4C6E-A0B5-14EA4396CD6D}" type="presOf" srcId="{8B62A4F2-B7FD-4397-A8AE-BEE08A4353AA}" destId="{3A8C309F-7A8B-4B9A-BE9D-ECD64D1B3FF2}" srcOrd="0" destOrd="0" presId="urn:microsoft.com/office/officeart/2005/8/layout/process5"/>
    <dgm:cxn modelId="{6241C01D-237A-4886-A57F-3FE60A62A58D}" type="presOf" srcId="{78071358-44A2-4798-9489-C82C4EC1C651}" destId="{F0B94C00-B5A0-4B29-BA81-56CD18618EFE}" srcOrd="1" destOrd="0" presId="urn:microsoft.com/office/officeart/2005/8/layout/process5"/>
    <dgm:cxn modelId="{1024B620-9B59-40E3-A7EE-2C5FCA32B0A9}" type="presOf" srcId="{2C9E7160-4DC6-4CF0-A148-E2D19D189B88}" destId="{6604BB55-9ABC-45FD-BD03-BF03958202A7}" srcOrd="0" destOrd="0" presId="urn:microsoft.com/office/officeart/2005/8/layout/process5"/>
    <dgm:cxn modelId="{2769E520-252A-4B4A-9453-5DEF415BBA41}" type="presOf" srcId="{2C0DABF3-5B2E-46E1-BDF4-06E8EFA5E33F}" destId="{0FD367FF-62FE-4879-B4E7-F175F0CEA28F}" srcOrd="0" destOrd="0" presId="urn:microsoft.com/office/officeart/2005/8/layout/process5"/>
    <dgm:cxn modelId="{46533224-397A-4ED0-8129-3B12DA4A81E6}" type="presOf" srcId="{2C0DABF3-5B2E-46E1-BDF4-06E8EFA5E33F}" destId="{A2C23E82-8AC6-4297-BC10-D2EEB0DB0EA6}" srcOrd="1" destOrd="0" presId="urn:microsoft.com/office/officeart/2005/8/layout/process5"/>
    <dgm:cxn modelId="{D7096A2C-1C91-42FF-8B83-4D9D66CCFD5E}" srcId="{5225CB1E-38CF-452C-AF38-DD360124638C}" destId="{9A8184CE-1B7F-4556-880C-855D5EF71D42}" srcOrd="5" destOrd="0" parTransId="{A598FB5D-E041-48A1-98F4-3719DD7549DE}" sibTransId="{8B62A4F2-B7FD-4397-A8AE-BEE08A4353AA}"/>
    <dgm:cxn modelId="{C16B5C2D-D604-4120-94A1-EA3C7ABAF49A}" type="presOf" srcId="{7C22221E-B2CE-478F-B19A-31E0CAE219BA}" destId="{0392B01F-02EC-45F0-8BA7-9BC39E0B3130}" srcOrd="0" destOrd="0" presId="urn:microsoft.com/office/officeart/2005/8/layout/process5"/>
    <dgm:cxn modelId="{3655612D-EE2A-4FE6-A7A7-F7BCE56886BA}" type="presOf" srcId="{41DD0093-BC67-43EE-A284-4FAE1122CB0C}" destId="{C027FA84-110D-4BCE-8F1A-6CBA2660573D}" srcOrd="0" destOrd="0" presId="urn:microsoft.com/office/officeart/2005/8/layout/process5"/>
    <dgm:cxn modelId="{E3E70632-0651-49AA-8607-7CCBD35C81FD}" srcId="{5225CB1E-38CF-452C-AF38-DD360124638C}" destId="{2F51A5E7-F5F3-4F99-B4BA-0D6579E2A97B}" srcOrd="8" destOrd="0" parTransId="{9DEC2F09-2DE0-4C7C-8B1B-08142CB0DD27}" sibTransId="{BCA9DE59-C012-4502-9372-11FDBA177B12}"/>
    <dgm:cxn modelId="{4BCDBD32-0428-48EB-8668-A31D4A834241}" type="presOf" srcId="{BE4C628C-DA65-433F-9685-DA4D8EEF9A1B}" destId="{B6AAC07F-86C0-419F-B591-C6BEBBCE748F}" srcOrd="0" destOrd="0" presId="urn:microsoft.com/office/officeart/2005/8/layout/process5"/>
    <dgm:cxn modelId="{DC865535-7120-4782-BBE4-F1CF9BC1F5A1}" srcId="{5225CB1E-38CF-452C-AF38-DD360124638C}" destId="{3490DC95-5A57-4AB8-9BFB-464BF57B7BCC}" srcOrd="12" destOrd="0" parTransId="{F17921DA-30EA-4916-9852-64EC723491EE}" sibTransId="{AC298FE0-3C54-4DE0-BDBC-E5A05519A1B0}"/>
    <dgm:cxn modelId="{36235D3E-4800-49F9-8F40-3CB7F4A8A246}" type="presOf" srcId="{BD0B2178-0810-43FB-9CAD-EEC92787C57D}" destId="{186E24C4-A949-490E-8D9C-353D7920A00C}" srcOrd="0" destOrd="0" presId="urn:microsoft.com/office/officeart/2005/8/layout/process5"/>
    <dgm:cxn modelId="{33F0E440-1A75-4B19-9701-AA6FC47F310A}" type="presOf" srcId="{BCA9DE59-C012-4502-9372-11FDBA177B12}" destId="{B04E5C24-9602-48E9-90F4-085975081B2F}" srcOrd="0" destOrd="0" presId="urn:microsoft.com/office/officeart/2005/8/layout/process5"/>
    <dgm:cxn modelId="{38DD285E-F4DF-4049-89B3-D6FEB95136A8}" type="presOf" srcId="{38BF856A-C882-4F5E-A949-C58FF83B5766}" destId="{47EBB237-BFAB-4CEB-8E9B-935023C56B2D}" srcOrd="0" destOrd="0" presId="urn:microsoft.com/office/officeart/2005/8/layout/process5"/>
    <dgm:cxn modelId="{B8BC2342-9CF6-4AC9-8955-B8F32986A0FA}" type="presOf" srcId="{78071358-44A2-4798-9489-C82C4EC1C651}" destId="{DA9699B4-B24E-4056-BF9F-675F7E7EDED6}" srcOrd="0" destOrd="0" presId="urn:microsoft.com/office/officeart/2005/8/layout/process5"/>
    <dgm:cxn modelId="{74339143-22DF-4063-BAB5-4451CE67A523}" type="presOf" srcId="{92EFBFB4-084E-45A6-BF83-02ECADB8D3A0}" destId="{5CC92E48-C6E8-4E55-AF16-24BCED1BBEA6}" srcOrd="0" destOrd="0" presId="urn:microsoft.com/office/officeart/2005/8/layout/process5"/>
    <dgm:cxn modelId="{9657C765-1A87-45A1-BA33-63A94196A647}" type="presOf" srcId="{BBC5E1CA-2FA0-49AA-802F-97480EA4B56A}" destId="{B1E041A2-83C7-4F17-8764-54EABD79414F}" srcOrd="0" destOrd="0" presId="urn:microsoft.com/office/officeart/2005/8/layout/process5"/>
    <dgm:cxn modelId="{8AE51A4E-892A-4F40-B389-E5727E496F53}" type="presOf" srcId="{FBB4E5DC-8619-42D2-A07B-1EAF74E1A954}" destId="{D5A166DA-2C8D-4E88-B4A2-94B8CCE03B5F}" srcOrd="0" destOrd="0" presId="urn:microsoft.com/office/officeart/2005/8/layout/process5"/>
    <dgm:cxn modelId="{1187766E-D015-455D-A1F5-DB0552F8C917}" srcId="{5225CB1E-38CF-452C-AF38-DD360124638C}" destId="{389CAB63-6AC3-43E1-9557-0A98DFFE4CD1}" srcOrd="9" destOrd="0" parTransId="{FEA9B9B2-3B0D-4BCC-AA5F-187E872DCC4F}" sibTransId="{2C0DABF3-5B2E-46E1-BDF4-06E8EFA5E33F}"/>
    <dgm:cxn modelId="{631D5250-A361-44D6-B74F-8C49AD62150B}" type="presOf" srcId="{0CAB6FC2-43D1-4A3D-AF65-136117368FFD}" destId="{DF0231A9-48A4-4A9F-B203-D7F83C81BE41}" srcOrd="1" destOrd="0" presId="urn:microsoft.com/office/officeart/2005/8/layout/process5"/>
    <dgm:cxn modelId="{AEF75E74-5576-4AAB-8E3C-EF97B83A4410}" type="presOf" srcId="{2070A7D9-E98D-48D0-A049-85602A5B1642}" destId="{1AACA0AC-6491-4297-AED0-1BB6CF73F4DC}" srcOrd="0" destOrd="0" presId="urn:microsoft.com/office/officeart/2005/8/layout/process5"/>
    <dgm:cxn modelId="{CE73B474-06AF-426C-B44E-9C0DFB32D3A4}" type="presOf" srcId="{D6D234CB-D923-4242-9C91-05A5916D38E3}" destId="{56D29D8C-0140-4BB1-BFEB-2186AB39A218}" srcOrd="1" destOrd="0" presId="urn:microsoft.com/office/officeart/2005/8/layout/process5"/>
    <dgm:cxn modelId="{FDC70155-4A33-4FA5-8B86-C791898E4245}" type="presOf" srcId="{389CAB63-6AC3-43E1-9557-0A98DFFE4CD1}" destId="{08B71367-87FD-42D9-AB89-FF866D7A754B}" srcOrd="0" destOrd="0" presId="urn:microsoft.com/office/officeart/2005/8/layout/process5"/>
    <dgm:cxn modelId="{0AA3515A-41DD-4CB4-8192-7E4139BC7784}" type="presOf" srcId="{52C03568-975D-4501-AD98-07CBD7306466}" destId="{2B89B44D-617B-4451-9F69-D6FFC817FC6D}" srcOrd="0" destOrd="0" presId="urn:microsoft.com/office/officeart/2005/8/layout/process5"/>
    <dgm:cxn modelId="{7F0A377E-1A81-4A62-A975-B7A710B1A967}" srcId="{5225CB1E-38CF-452C-AF38-DD360124638C}" destId="{38BF856A-C882-4F5E-A949-C58FF83B5766}" srcOrd="0" destOrd="0" parTransId="{E57FC1E7-DDAE-4579-9D31-FC5169E24C66}" sibTransId="{92EFBFB4-084E-45A6-BF83-02ECADB8D3A0}"/>
    <dgm:cxn modelId="{3D71517F-AE3B-489B-B015-6F3A70733808}" type="presOf" srcId="{5225CB1E-38CF-452C-AF38-DD360124638C}" destId="{A2C84F9E-F4C3-4A87-A966-55129F9C2024}" srcOrd="0" destOrd="0" presId="urn:microsoft.com/office/officeart/2005/8/layout/process5"/>
    <dgm:cxn modelId="{D4310F80-111D-4E4E-BFB7-0CF8957D6D7C}" type="presOf" srcId="{92EFBFB4-084E-45A6-BF83-02ECADB8D3A0}" destId="{F2DF0D4E-B11A-4B55-A247-CAD598BA6908}" srcOrd="1" destOrd="0" presId="urn:microsoft.com/office/officeart/2005/8/layout/process5"/>
    <dgm:cxn modelId="{18C1DE86-8A21-4574-BD2E-226BD53DB3CA}" type="presOf" srcId="{A8010EA3-3CD3-4F79-9877-30970BEEDB6A}" destId="{1CCAF476-4A5B-426C-9E5F-6D339308B28E}" srcOrd="0" destOrd="0" presId="urn:microsoft.com/office/officeart/2005/8/layout/process5"/>
    <dgm:cxn modelId="{BFCEC788-9F94-424D-97C2-0276BCFEDB29}" type="presOf" srcId="{2F51A5E7-F5F3-4F99-B4BA-0D6579E2A97B}" destId="{9C549068-F72B-4AD7-9882-538AB06315BA}" srcOrd="0" destOrd="0" presId="urn:microsoft.com/office/officeart/2005/8/layout/process5"/>
    <dgm:cxn modelId="{47D05F8A-2A07-498B-824E-C9FAAC0D9C23}" srcId="{5225CB1E-38CF-452C-AF38-DD360124638C}" destId="{2070A7D9-E98D-48D0-A049-85602A5B1642}" srcOrd="1" destOrd="0" parTransId="{54B69A0B-818F-42E5-8BA4-5DA192700E89}" sibTransId="{A8010EA3-3CD3-4F79-9877-30970BEEDB6A}"/>
    <dgm:cxn modelId="{47CC1193-8522-486C-9427-616C6CB31240}" type="presOf" srcId="{9A8184CE-1B7F-4556-880C-855D5EF71D42}" destId="{51CD0D5E-7C9E-4EC9-9F14-115D8E496D8D}" srcOrd="0" destOrd="0" presId="urn:microsoft.com/office/officeart/2005/8/layout/process5"/>
    <dgm:cxn modelId="{75D3CC93-042B-4647-9728-B2C71E03687A}" srcId="{5225CB1E-38CF-452C-AF38-DD360124638C}" destId="{41DD0093-BC67-43EE-A284-4FAE1122CB0C}" srcOrd="7" destOrd="0" parTransId="{790947F4-F7AA-4939-8821-FB71C423C1ED}" sibTransId="{52C03568-975D-4501-AD98-07CBD7306466}"/>
    <dgm:cxn modelId="{E8BFF293-0012-47B5-8B46-222BECAF7ABE}" srcId="{5225CB1E-38CF-452C-AF38-DD360124638C}" destId="{BD0B2178-0810-43FB-9CAD-EEC92787C57D}" srcOrd="3" destOrd="0" parTransId="{A3C168B5-7526-40D1-B37E-B91CACA03493}" sibTransId="{0CAB6FC2-43D1-4A3D-AF65-136117368FFD}"/>
    <dgm:cxn modelId="{B23867AB-6E69-4A2D-ACA2-1F883980F35C}" srcId="{5225CB1E-38CF-452C-AF38-DD360124638C}" destId="{66299F56-1FAF-41E8-BCEB-EFC8E38C56CA}" srcOrd="4" destOrd="0" parTransId="{5C7C55D9-2F68-472E-B586-AF57C766E0A7}" sibTransId="{78071358-44A2-4798-9489-C82C4EC1C651}"/>
    <dgm:cxn modelId="{C78473AE-CCE1-4B06-9DEE-45E053CFD5B7}" type="presOf" srcId="{8B62A4F2-B7FD-4397-A8AE-BEE08A4353AA}" destId="{4DE4B0D6-69D5-45E4-BF1F-A32DF8D67E6A}" srcOrd="1" destOrd="0" presId="urn:microsoft.com/office/officeart/2005/8/layout/process5"/>
    <dgm:cxn modelId="{FF02C0B0-D52D-4CE6-B2EE-A305CA836A63}" type="presOf" srcId="{3490DC95-5A57-4AB8-9BFB-464BF57B7BCC}" destId="{D5F643D2-CB06-47D2-BA4B-3BC712A6385F}" srcOrd="0" destOrd="0" presId="urn:microsoft.com/office/officeart/2005/8/layout/process5"/>
    <dgm:cxn modelId="{11A3EDB3-0DE4-43BB-8A9A-FBA5F0F40CFD}" type="presOf" srcId="{A8010EA3-3CD3-4F79-9877-30970BEEDB6A}" destId="{84744A2C-10A3-4AD6-944F-9B93A430F41D}" srcOrd="1" destOrd="0" presId="urn:microsoft.com/office/officeart/2005/8/layout/process5"/>
    <dgm:cxn modelId="{66D019BC-9E97-4607-BE9F-6FA0F869A81D}" srcId="{5225CB1E-38CF-452C-AF38-DD360124638C}" destId="{7C22221E-B2CE-478F-B19A-31E0CAE219BA}" srcOrd="11" destOrd="0" parTransId="{7FEA2C56-D32C-422F-9BA9-34A90282C915}" sibTransId="{2CC8E31D-7A8E-411F-83BD-5EA777AEBB04}"/>
    <dgm:cxn modelId="{E89A18C6-6F98-47FE-ADDD-8B5323D911EA}" type="presOf" srcId="{C6B9831F-5B87-4E00-992E-EB1224799EE5}" destId="{D16D8B19-F785-434D-8FDE-DA2CD5E32FAD}" srcOrd="1" destOrd="0" presId="urn:microsoft.com/office/officeart/2005/8/layout/process5"/>
    <dgm:cxn modelId="{624082DB-5317-4D0C-BAD8-2B4C71DD7A22}" srcId="{5225CB1E-38CF-452C-AF38-DD360124638C}" destId="{BE4C628C-DA65-433F-9685-DA4D8EEF9A1B}" srcOrd="2" destOrd="0" parTransId="{A19A5FA3-3C97-42C5-8D13-D9E10A2D9606}" sibTransId="{C6B9831F-5B87-4E00-992E-EB1224799EE5}"/>
    <dgm:cxn modelId="{BB533FE9-E3CD-4742-9EA8-762DF7244860}" type="presOf" srcId="{52C03568-975D-4501-AD98-07CBD7306466}" destId="{5F01DCEA-F708-4A10-B46F-186827055B19}" srcOrd="1" destOrd="0" presId="urn:microsoft.com/office/officeart/2005/8/layout/process5"/>
    <dgm:cxn modelId="{D4509AF0-5D6B-4F25-9B86-A9F68A5568CE}" type="presOf" srcId="{0CAB6FC2-43D1-4A3D-AF65-136117368FFD}" destId="{E66CD936-DC9D-4E22-9B30-026A3D1E8B6A}" srcOrd="0" destOrd="0" presId="urn:microsoft.com/office/officeart/2005/8/layout/process5"/>
    <dgm:cxn modelId="{A9C1D4F6-177F-4A53-937B-8CA0D4951DFB}" type="presOf" srcId="{66299F56-1FAF-41E8-BCEB-EFC8E38C56CA}" destId="{193E409C-FD82-4543-AD07-12FE540BD61B}" srcOrd="0" destOrd="0" presId="urn:microsoft.com/office/officeart/2005/8/layout/process5"/>
    <dgm:cxn modelId="{8F2199F7-1B49-40D5-B989-D67B5290ACEE}" srcId="{5225CB1E-38CF-452C-AF38-DD360124638C}" destId="{2C9E7160-4DC6-4CF0-A148-E2D19D189B88}" srcOrd="10" destOrd="0" parTransId="{C107E78F-B975-4102-98ED-F845117D653E}" sibTransId="{D6D234CB-D923-4242-9C91-05A5916D38E3}"/>
    <dgm:cxn modelId="{DA452AFC-1DFD-4873-89E7-B32CF45B991B}" type="presOf" srcId="{D6D234CB-D923-4242-9C91-05A5916D38E3}" destId="{11DF39BA-B74E-4375-A4EE-79717CBEF6E2}" srcOrd="0" destOrd="0" presId="urn:microsoft.com/office/officeart/2005/8/layout/process5"/>
    <dgm:cxn modelId="{6437E6C1-FF6D-461B-B01C-445ED3E03436}" type="presParOf" srcId="{A2C84F9E-F4C3-4A87-A966-55129F9C2024}" destId="{47EBB237-BFAB-4CEB-8E9B-935023C56B2D}" srcOrd="0" destOrd="0" presId="urn:microsoft.com/office/officeart/2005/8/layout/process5"/>
    <dgm:cxn modelId="{5C9B10C2-12FB-4F14-A217-F08300706A44}" type="presParOf" srcId="{A2C84F9E-F4C3-4A87-A966-55129F9C2024}" destId="{5CC92E48-C6E8-4E55-AF16-24BCED1BBEA6}" srcOrd="1" destOrd="0" presId="urn:microsoft.com/office/officeart/2005/8/layout/process5"/>
    <dgm:cxn modelId="{62BE0E96-1E84-4624-AF3E-65A1BD178749}" type="presParOf" srcId="{5CC92E48-C6E8-4E55-AF16-24BCED1BBEA6}" destId="{F2DF0D4E-B11A-4B55-A247-CAD598BA6908}" srcOrd="0" destOrd="0" presId="urn:microsoft.com/office/officeart/2005/8/layout/process5"/>
    <dgm:cxn modelId="{14402E5B-BCF6-45C7-AF05-E6F2795406F1}" type="presParOf" srcId="{A2C84F9E-F4C3-4A87-A966-55129F9C2024}" destId="{1AACA0AC-6491-4297-AED0-1BB6CF73F4DC}" srcOrd="2" destOrd="0" presId="urn:microsoft.com/office/officeart/2005/8/layout/process5"/>
    <dgm:cxn modelId="{5D118CF4-65AE-454F-B757-5BA71D9BED20}" type="presParOf" srcId="{A2C84F9E-F4C3-4A87-A966-55129F9C2024}" destId="{1CCAF476-4A5B-426C-9E5F-6D339308B28E}" srcOrd="3" destOrd="0" presId="urn:microsoft.com/office/officeart/2005/8/layout/process5"/>
    <dgm:cxn modelId="{6C0C56B3-0BAB-4AF5-94CB-239643F71BBC}" type="presParOf" srcId="{1CCAF476-4A5B-426C-9E5F-6D339308B28E}" destId="{84744A2C-10A3-4AD6-944F-9B93A430F41D}" srcOrd="0" destOrd="0" presId="urn:microsoft.com/office/officeart/2005/8/layout/process5"/>
    <dgm:cxn modelId="{A7BC18AB-3008-47EF-9606-FC93F52FD57D}" type="presParOf" srcId="{A2C84F9E-F4C3-4A87-A966-55129F9C2024}" destId="{B6AAC07F-86C0-419F-B591-C6BEBBCE748F}" srcOrd="4" destOrd="0" presId="urn:microsoft.com/office/officeart/2005/8/layout/process5"/>
    <dgm:cxn modelId="{0FB4B3D9-A544-4D66-A51C-1A25CD63B54C}" type="presParOf" srcId="{A2C84F9E-F4C3-4A87-A966-55129F9C2024}" destId="{BE409A38-C9CA-4B1D-A50B-D3D890769AA7}" srcOrd="5" destOrd="0" presId="urn:microsoft.com/office/officeart/2005/8/layout/process5"/>
    <dgm:cxn modelId="{EB04C405-67F9-485E-988D-FF016E723D82}" type="presParOf" srcId="{BE409A38-C9CA-4B1D-A50B-D3D890769AA7}" destId="{D16D8B19-F785-434D-8FDE-DA2CD5E32FAD}" srcOrd="0" destOrd="0" presId="urn:microsoft.com/office/officeart/2005/8/layout/process5"/>
    <dgm:cxn modelId="{44382F44-D089-4B98-8B3A-B7CA790DA7BF}" type="presParOf" srcId="{A2C84F9E-F4C3-4A87-A966-55129F9C2024}" destId="{186E24C4-A949-490E-8D9C-353D7920A00C}" srcOrd="6" destOrd="0" presId="urn:microsoft.com/office/officeart/2005/8/layout/process5"/>
    <dgm:cxn modelId="{09331416-FEFF-49E6-A0DE-5CBD015FAE31}" type="presParOf" srcId="{A2C84F9E-F4C3-4A87-A966-55129F9C2024}" destId="{E66CD936-DC9D-4E22-9B30-026A3D1E8B6A}" srcOrd="7" destOrd="0" presId="urn:microsoft.com/office/officeart/2005/8/layout/process5"/>
    <dgm:cxn modelId="{A4262C3F-CAE4-4F8C-AEA6-0D75528010D6}" type="presParOf" srcId="{E66CD936-DC9D-4E22-9B30-026A3D1E8B6A}" destId="{DF0231A9-48A4-4A9F-B203-D7F83C81BE41}" srcOrd="0" destOrd="0" presId="urn:microsoft.com/office/officeart/2005/8/layout/process5"/>
    <dgm:cxn modelId="{2259E2A1-45CC-44B1-A627-D56372D603EE}" type="presParOf" srcId="{A2C84F9E-F4C3-4A87-A966-55129F9C2024}" destId="{193E409C-FD82-4543-AD07-12FE540BD61B}" srcOrd="8" destOrd="0" presId="urn:microsoft.com/office/officeart/2005/8/layout/process5"/>
    <dgm:cxn modelId="{C0186348-2176-4A7A-BF69-0C943CBB6782}" type="presParOf" srcId="{A2C84F9E-F4C3-4A87-A966-55129F9C2024}" destId="{DA9699B4-B24E-4056-BF9F-675F7E7EDED6}" srcOrd="9" destOrd="0" presId="urn:microsoft.com/office/officeart/2005/8/layout/process5"/>
    <dgm:cxn modelId="{EDA315BF-084C-427F-A0A7-7F663C20BD8D}" type="presParOf" srcId="{DA9699B4-B24E-4056-BF9F-675F7E7EDED6}" destId="{F0B94C00-B5A0-4B29-BA81-56CD18618EFE}" srcOrd="0" destOrd="0" presId="urn:microsoft.com/office/officeart/2005/8/layout/process5"/>
    <dgm:cxn modelId="{96041994-F6BF-4355-AA8D-A8FD98C824E0}" type="presParOf" srcId="{A2C84F9E-F4C3-4A87-A966-55129F9C2024}" destId="{51CD0D5E-7C9E-4EC9-9F14-115D8E496D8D}" srcOrd="10" destOrd="0" presId="urn:microsoft.com/office/officeart/2005/8/layout/process5"/>
    <dgm:cxn modelId="{8C659C8B-297F-49E6-B0D0-D5490C3FD607}" type="presParOf" srcId="{A2C84F9E-F4C3-4A87-A966-55129F9C2024}" destId="{3A8C309F-7A8B-4B9A-BE9D-ECD64D1B3FF2}" srcOrd="11" destOrd="0" presId="urn:microsoft.com/office/officeart/2005/8/layout/process5"/>
    <dgm:cxn modelId="{0AA9BDCF-F1FB-4E4C-ADC4-EF6DC2EA4342}" type="presParOf" srcId="{3A8C309F-7A8B-4B9A-BE9D-ECD64D1B3FF2}" destId="{4DE4B0D6-69D5-45E4-BF1F-A32DF8D67E6A}" srcOrd="0" destOrd="0" presId="urn:microsoft.com/office/officeart/2005/8/layout/process5"/>
    <dgm:cxn modelId="{25497229-09FA-43CC-B891-467EF948335F}" type="presParOf" srcId="{A2C84F9E-F4C3-4A87-A966-55129F9C2024}" destId="{B1E041A2-83C7-4F17-8764-54EABD79414F}" srcOrd="12" destOrd="0" presId="urn:microsoft.com/office/officeart/2005/8/layout/process5"/>
    <dgm:cxn modelId="{8FAACD52-8C24-4AC0-AEE0-3E28C1DB1747}" type="presParOf" srcId="{A2C84F9E-F4C3-4A87-A966-55129F9C2024}" destId="{D5A166DA-2C8D-4E88-B4A2-94B8CCE03B5F}" srcOrd="13" destOrd="0" presId="urn:microsoft.com/office/officeart/2005/8/layout/process5"/>
    <dgm:cxn modelId="{EE432849-6738-46CA-9307-D227473A1B99}" type="presParOf" srcId="{D5A166DA-2C8D-4E88-B4A2-94B8CCE03B5F}" destId="{32A5061F-69DB-471E-9EC2-3A6F2A653269}" srcOrd="0" destOrd="0" presId="urn:microsoft.com/office/officeart/2005/8/layout/process5"/>
    <dgm:cxn modelId="{64176D29-5A10-48FD-8264-3117347F3EA4}" type="presParOf" srcId="{A2C84F9E-F4C3-4A87-A966-55129F9C2024}" destId="{C027FA84-110D-4BCE-8F1A-6CBA2660573D}" srcOrd="14" destOrd="0" presId="urn:microsoft.com/office/officeart/2005/8/layout/process5"/>
    <dgm:cxn modelId="{11A93E86-0499-47ED-83A9-C9FC36406A8B}" type="presParOf" srcId="{A2C84F9E-F4C3-4A87-A966-55129F9C2024}" destId="{2B89B44D-617B-4451-9F69-D6FFC817FC6D}" srcOrd="15" destOrd="0" presId="urn:microsoft.com/office/officeart/2005/8/layout/process5"/>
    <dgm:cxn modelId="{A1BF0D86-1535-4B99-85B3-BAF61E46C536}" type="presParOf" srcId="{2B89B44D-617B-4451-9F69-D6FFC817FC6D}" destId="{5F01DCEA-F708-4A10-B46F-186827055B19}" srcOrd="0" destOrd="0" presId="urn:microsoft.com/office/officeart/2005/8/layout/process5"/>
    <dgm:cxn modelId="{1B841E0A-F714-475C-B871-C79C6AEBA080}" type="presParOf" srcId="{A2C84F9E-F4C3-4A87-A966-55129F9C2024}" destId="{9C549068-F72B-4AD7-9882-538AB06315BA}" srcOrd="16" destOrd="0" presId="urn:microsoft.com/office/officeart/2005/8/layout/process5"/>
    <dgm:cxn modelId="{62B228B2-5FD7-45EA-B323-06BC42ED3DC6}" type="presParOf" srcId="{A2C84F9E-F4C3-4A87-A966-55129F9C2024}" destId="{B04E5C24-9602-48E9-90F4-085975081B2F}" srcOrd="17" destOrd="0" presId="urn:microsoft.com/office/officeart/2005/8/layout/process5"/>
    <dgm:cxn modelId="{B6F825F4-5310-4CB3-A900-CE976A0E376C}" type="presParOf" srcId="{B04E5C24-9602-48E9-90F4-085975081B2F}" destId="{1B5A63D5-0EE6-4D61-85E6-71CF737F57D4}" srcOrd="0" destOrd="0" presId="urn:microsoft.com/office/officeart/2005/8/layout/process5"/>
    <dgm:cxn modelId="{B8BCF073-3153-4D1C-AA0F-43505C4C0E6E}" type="presParOf" srcId="{A2C84F9E-F4C3-4A87-A966-55129F9C2024}" destId="{08B71367-87FD-42D9-AB89-FF866D7A754B}" srcOrd="18" destOrd="0" presId="urn:microsoft.com/office/officeart/2005/8/layout/process5"/>
    <dgm:cxn modelId="{F4523314-D758-476A-8F69-D7CE4D7DE8E8}" type="presParOf" srcId="{A2C84F9E-F4C3-4A87-A966-55129F9C2024}" destId="{0FD367FF-62FE-4879-B4E7-F175F0CEA28F}" srcOrd="19" destOrd="0" presId="urn:microsoft.com/office/officeart/2005/8/layout/process5"/>
    <dgm:cxn modelId="{CC2E259D-FE1B-47D3-9612-6A7762AED04F}" type="presParOf" srcId="{0FD367FF-62FE-4879-B4E7-F175F0CEA28F}" destId="{A2C23E82-8AC6-4297-BC10-D2EEB0DB0EA6}" srcOrd="0" destOrd="0" presId="urn:microsoft.com/office/officeart/2005/8/layout/process5"/>
    <dgm:cxn modelId="{092034BE-BC05-47A3-8B2B-837A50298B1C}" type="presParOf" srcId="{A2C84F9E-F4C3-4A87-A966-55129F9C2024}" destId="{6604BB55-9ABC-45FD-BD03-BF03958202A7}" srcOrd="20" destOrd="0" presId="urn:microsoft.com/office/officeart/2005/8/layout/process5"/>
    <dgm:cxn modelId="{569FC45B-C840-4342-A76B-BD48B73F0096}" type="presParOf" srcId="{A2C84F9E-F4C3-4A87-A966-55129F9C2024}" destId="{11DF39BA-B74E-4375-A4EE-79717CBEF6E2}" srcOrd="21" destOrd="0" presId="urn:microsoft.com/office/officeart/2005/8/layout/process5"/>
    <dgm:cxn modelId="{CFD0F3F1-1905-42F9-AFB9-2ACEB5666EE1}" type="presParOf" srcId="{11DF39BA-B74E-4375-A4EE-79717CBEF6E2}" destId="{56D29D8C-0140-4BB1-BFEB-2186AB39A218}" srcOrd="0" destOrd="0" presId="urn:microsoft.com/office/officeart/2005/8/layout/process5"/>
    <dgm:cxn modelId="{3029305B-58BC-4297-8FD5-A1498176E8DE}" type="presParOf" srcId="{A2C84F9E-F4C3-4A87-A966-55129F9C2024}" destId="{0392B01F-02EC-45F0-8BA7-9BC39E0B3130}" srcOrd="22" destOrd="0" presId="urn:microsoft.com/office/officeart/2005/8/layout/process5"/>
    <dgm:cxn modelId="{2767C841-E458-4B0D-9053-507ACA40096D}" type="presParOf" srcId="{A2C84F9E-F4C3-4A87-A966-55129F9C2024}" destId="{EB1275D4-4EC9-4016-B0D0-EBA53B8DE050}" srcOrd="23" destOrd="0" presId="urn:microsoft.com/office/officeart/2005/8/layout/process5"/>
    <dgm:cxn modelId="{DCBB287A-481F-4D60-8CC7-245A0C221FC3}" type="presParOf" srcId="{EB1275D4-4EC9-4016-B0D0-EBA53B8DE050}" destId="{BFDDFBEA-4C5D-41A1-BF68-4D8E005E0B5A}" srcOrd="0" destOrd="0" presId="urn:microsoft.com/office/officeart/2005/8/layout/process5"/>
    <dgm:cxn modelId="{555516D0-F46F-469E-B466-3BA4A06FC67F}" type="presParOf" srcId="{A2C84F9E-F4C3-4A87-A966-55129F9C2024}" destId="{D5F643D2-CB06-47D2-BA4B-3BC712A6385F}" srcOrd="2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E3575E-D285-4EB0-B7A6-248A9DE55C5C}" type="doc">
      <dgm:prSet loTypeId="urn:microsoft.com/office/officeart/2005/8/layout/lProcess2" loCatId="list" qsTypeId="urn:microsoft.com/office/officeart/2005/8/quickstyle/simple1" qsCatId="simple" csTypeId="urn:microsoft.com/office/officeart/2005/8/colors/accent0_3" csCatId="mainScheme" phldr="1"/>
      <dgm:spPr/>
      <dgm:t>
        <a:bodyPr/>
        <a:lstStyle/>
        <a:p>
          <a:endParaRPr lang="en-US"/>
        </a:p>
      </dgm:t>
    </dgm:pt>
    <dgm:pt modelId="{4F8B3A7E-A799-44B3-8CEE-371EDC668BA7}">
      <dgm:prSet phldrT="[Text]" phldr="0"/>
      <dgm:spPr/>
      <dgm:t>
        <a:bodyPr/>
        <a:lstStyle/>
        <a:p>
          <a:pPr rtl="0"/>
          <a:r>
            <a:rPr lang="en-US">
              <a:latin typeface="Tw Cen MT" panose="020B0602020104020603"/>
            </a:rPr>
            <a:t>Components of our Code </a:t>
          </a:r>
          <a:endParaRPr lang="en-US"/>
        </a:p>
      </dgm:t>
    </dgm:pt>
    <dgm:pt modelId="{FD68B75B-081B-450F-A36B-99D4CA774D4E}" type="parTrans" cxnId="{5117FA25-E4D4-4FA0-B7E0-5866748A9323}">
      <dgm:prSet/>
      <dgm:spPr/>
      <dgm:t>
        <a:bodyPr/>
        <a:lstStyle/>
        <a:p>
          <a:endParaRPr lang="en-US"/>
        </a:p>
      </dgm:t>
    </dgm:pt>
    <dgm:pt modelId="{42057592-0982-4012-A310-0D9B53B2C573}" type="sibTrans" cxnId="{5117FA25-E4D4-4FA0-B7E0-5866748A9323}">
      <dgm:prSet/>
      <dgm:spPr/>
      <dgm:t>
        <a:bodyPr/>
        <a:lstStyle/>
        <a:p>
          <a:endParaRPr lang="en-US"/>
        </a:p>
      </dgm:t>
    </dgm:pt>
    <dgm:pt modelId="{667FF4E5-E9E4-484B-8217-7075D779B696}">
      <dgm:prSet phldrT="[Text]" phldr="0"/>
      <dgm:spPr/>
      <dgm:t>
        <a:bodyPr/>
        <a:lstStyle/>
        <a:p>
          <a:pPr rtl="0"/>
          <a:r>
            <a:rPr lang="en-US">
              <a:latin typeface="Tw Cen MT" panose="020B0602020104020603"/>
            </a:rPr>
            <a:t>Infinite while Loop (Breaks when condition satisfied)</a:t>
          </a:r>
          <a:endParaRPr lang="en-US"/>
        </a:p>
      </dgm:t>
    </dgm:pt>
    <dgm:pt modelId="{86594C7B-FDF5-47BF-87B1-833A0C463AF0}" type="parTrans" cxnId="{ECE19916-1B49-4547-B8D9-9C5374BBE7CB}">
      <dgm:prSet/>
      <dgm:spPr/>
      <dgm:t>
        <a:bodyPr/>
        <a:lstStyle/>
        <a:p>
          <a:endParaRPr lang="en-US"/>
        </a:p>
      </dgm:t>
    </dgm:pt>
    <dgm:pt modelId="{E8151434-9765-40F9-AEF4-A44EF98ED7F5}" type="sibTrans" cxnId="{ECE19916-1B49-4547-B8D9-9C5374BBE7CB}">
      <dgm:prSet/>
      <dgm:spPr/>
      <dgm:t>
        <a:bodyPr/>
        <a:lstStyle/>
        <a:p>
          <a:endParaRPr lang="en-US"/>
        </a:p>
      </dgm:t>
    </dgm:pt>
    <dgm:pt modelId="{D8AC928F-74D6-4753-ACA4-4B9379EF7D3B}">
      <dgm:prSet phldrT="[Text]" phldr="0"/>
      <dgm:spPr/>
      <dgm:t>
        <a:bodyPr/>
        <a:lstStyle/>
        <a:p>
          <a:pPr rtl="0"/>
          <a:r>
            <a:rPr lang="en-US">
              <a:latin typeface="Tw Cen MT" panose="020B0602020104020603"/>
            </a:rPr>
            <a:t>If-Else conditional statements</a:t>
          </a:r>
          <a:endParaRPr lang="en-US"/>
        </a:p>
      </dgm:t>
    </dgm:pt>
    <dgm:pt modelId="{CC6567DC-71F1-40F5-AB2C-9D6F95C0F4E0}" type="parTrans" cxnId="{BD1E52E5-4C33-4429-81DC-7F8CD2F3BE1F}">
      <dgm:prSet/>
      <dgm:spPr/>
      <dgm:t>
        <a:bodyPr/>
        <a:lstStyle/>
        <a:p>
          <a:endParaRPr lang="en-US"/>
        </a:p>
      </dgm:t>
    </dgm:pt>
    <dgm:pt modelId="{C9308357-2C5C-4937-938D-7A80691609A3}" type="sibTrans" cxnId="{BD1E52E5-4C33-4429-81DC-7F8CD2F3BE1F}">
      <dgm:prSet/>
      <dgm:spPr/>
      <dgm:t>
        <a:bodyPr/>
        <a:lstStyle/>
        <a:p>
          <a:endParaRPr lang="en-US"/>
        </a:p>
      </dgm:t>
    </dgm:pt>
    <dgm:pt modelId="{BE3404EC-E0B5-4DA6-8876-6E28335086E3}">
      <dgm:prSet phldrT="[Text]" phldr="0"/>
      <dgm:spPr/>
      <dgm:t>
        <a:bodyPr/>
        <a:lstStyle/>
        <a:p>
          <a:pPr rtl="0"/>
          <a:r>
            <a:rPr lang="en-US">
              <a:latin typeface="Tw Cen MT" panose="020B0602020104020603"/>
            </a:rPr>
            <a:t>Input and print statements </a:t>
          </a:r>
          <a:endParaRPr lang="en-US"/>
        </a:p>
      </dgm:t>
    </dgm:pt>
    <dgm:pt modelId="{5A3C1A65-A2A9-4757-B850-EF17FE0C4BF0}" type="parTrans" cxnId="{A1339A1F-E1D1-4EF8-AB94-8FF8C53D3543}">
      <dgm:prSet/>
      <dgm:spPr/>
      <dgm:t>
        <a:bodyPr/>
        <a:lstStyle/>
        <a:p>
          <a:endParaRPr lang="en-US"/>
        </a:p>
      </dgm:t>
    </dgm:pt>
    <dgm:pt modelId="{BF858A31-15BC-46CD-B249-80EF8F965B84}" type="sibTrans" cxnId="{A1339A1F-E1D1-4EF8-AB94-8FF8C53D3543}">
      <dgm:prSet/>
      <dgm:spPr/>
      <dgm:t>
        <a:bodyPr/>
        <a:lstStyle/>
        <a:p>
          <a:endParaRPr lang="en-US"/>
        </a:p>
      </dgm:t>
    </dgm:pt>
    <dgm:pt modelId="{AA167F5F-DE2D-4240-BAED-8112C2D68589}">
      <dgm:prSet phldrT="[Text]" phldr="0"/>
      <dgm:spPr/>
      <dgm:t>
        <a:bodyPr/>
        <a:lstStyle/>
        <a:p>
          <a:pPr rtl="0"/>
          <a:r>
            <a:rPr lang="en-US">
              <a:latin typeface="Tw Cen MT" panose="020B0602020104020603"/>
            </a:rPr>
            <a:t>Numpy ( np.array([]) , np.append() )</a:t>
          </a:r>
          <a:endParaRPr lang="en-US"/>
        </a:p>
      </dgm:t>
    </dgm:pt>
    <dgm:pt modelId="{E22967B3-BBF7-4E2B-B2D2-0E6DEE481B0F}" type="parTrans" cxnId="{87F5B0B0-312D-4163-A979-69CB2EB305B8}">
      <dgm:prSet/>
      <dgm:spPr/>
      <dgm:t>
        <a:bodyPr/>
        <a:lstStyle/>
        <a:p>
          <a:endParaRPr lang="en-US"/>
        </a:p>
      </dgm:t>
    </dgm:pt>
    <dgm:pt modelId="{B3D4DB52-4EA3-4EDC-AB5C-1368A6A0F271}" type="sibTrans" cxnId="{87F5B0B0-312D-4163-A979-69CB2EB305B8}">
      <dgm:prSet/>
      <dgm:spPr/>
      <dgm:t>
        <a:bodyPr/>
        <a:lstStyle/>
        <a:p>
          <a:endParaRPr lang="en-US"/>
        </a:p>
      </dgm:t>
    </dgm:pt>
    <dgm:pt modelId="{216BEF7A-A18A-421B-9D1F-1A18922B4DB9}">
      <dgm:prSet phldrT="[Text]" phldr="0"/>
      <dgm:spPr/>
      <dgm:t>
        <a:bodyPr/>
        <a:lstStyle/>
        <a:p>
          <a:pPr rtl="0"/>
          <a:r>
            <a:rPr lang="en-US">
              <a:latin typeface="Tw Cen MT" panose="020B0602020104020603"/>
            </a:rPr>
            <a:t>Pandas ( df = </a:t>
          </a:r>
          <a:r>
            <a:rPr lang="en-US" err="1">
              <a:latin typeface="Tw Cen MT" panose="020B0602020104020603"/>
            </a:rPr>
            <a:t>pd.Datafrrame</a:t>
          </a:r>
          <a:r>
            <a:rPr lang="en-US">
              <a:latin typeface="Tw Cen MT" panose="020B0602020104020603"/>
            </a:rPr>
            <a:t>() , </a:t>
          </a:r>
          <a:r>
            <a:rPr lang="en-US" err="1">
              <a:latin typeface="Tw Cen MT" panose="020B0602020104020603"/>
            </a:rPr>
            <a:t>df.append</a:t>
          </a:r>
          <a:r>
            <a:rPr lang="en-US">
              <a:latin typeface="Tw Cen MT" panose="020B0602020104020603"/>
            </a:rPr>
            <a:t>() , df = </a:t>
          </a:r>
          <a:r>
            <a:rPr lang="en-US" err="1">
              <a:latin typeface="Tw Cen MT" panose="020B0602020104020603"/>
            </a:rPr>
            <a:t>pd.read_excel</a:t>
          </a:r>
          <a:r>
            <a:rPr lang="en-US">
              <a:latin typeface="Tw Cen MT" panose="020B0602020104020603"/>
            </a:rPr>
            <a:t>() , </a:t>
          </a:r>
          <a:r>
            <a:rPr lang="en-US" err="1">
              <a:latin typeface="Tw Cen MT" panose="020B0602020104020603"/>
            </a:rPr>
            <a:t>df.to_excel</a:t>
          </a:r>
          <a:r>
            <a:rPr lang="en-US">
              <a:latin typeface="Tw Cen MT" panose="020B0602020104020603"/>
            </a:rPr>
            <a:t>() )</a:t>
          </a:r>
          <a:endParaRPr lang="en-US"/>
        </a:p>
      </dgm:t>
    </dgm:pt>
    <dgm:pt modelId="{D041C9CE-60E5-4C4A-A400-33B9AC73F29B}" type="parTrans" cxnId="{132F6B0D-80F5-4198-889B-0C2B71F781B5}">
      <dgm:prSet/>
      <dgm:spPr/>
      <dgm:t>
        <a:bodyPr/>
        <a:lstStyle/>
        <a:p>
          <a:endParaRPr lang="en-US"/>
        </a:p>
      </dgm:t>
    </dgm:pt>
    <dgm:pt modelId="{5E05A7F9-986C-4E62-92B0-B432334535FA}" type="sibTrans" cxnId="{132F6B0D-80F5-4198-889B-0C2B71F781B5}">
      <dgm:prSet/>
      <dgm:spPr/>
      <dgm:t>
        <a:bodyPr/>
        <a:lstStyle/>
        <a:p>
          <a:endParaRPr lang="en-US"/>
        </a:p>
      </dgm:t>
    </dgm:pt>
    <dgm:pt modelId="{FF69C33E-47D6-4E82-BE0D-449E2A2AD03A}">
      <dgm:prSet phldr="0"/>
      <dgm:spPr/>
      <dgm:t>
        <a:bodyPr/>
        <a:lstStyle/>
        <a:p>
          <a:pPr rtl="0"/>
          <a:r>
            <a:rPr lang="en-US">
              <a:latin typeface="Tw Cen MT" panose="020B0602020104020603"/>
            </a:rPr>
            <a:t> Columns of our Dataset</a:t>
          </a:r>
        </a:p>
      </dgm:t>
    </dgm:pt>
    <dgm:pt modelId="{5FBE7B7B-1364-48BE-95AB-D4E2592B568C}" type="parTrans" cxnId="{CF80CAB1-6750-419E-8BA9-340ADEDE278E}">
      <dgm:prSet/>
      <dgm:spPr/>
    </dgm:pt>
    <dgm:pt modelId="{8826EBD3-9279-4848-A052-F28EBA8052D1}" type="sibTrans" cxnId="{CF80CAB1-6750-419E-8BA9-340ADEDE278E}">
      <dgm:prSet/>
      <dgm:spPr/>
    </dgm:pt>
    <dgm:pt modelId="{B0D6A2BD-9A30-43C7-9BD4-A9F10C134446}">
      <dgm:prSet phldr="0"/>
      <dgm:spPr/>
      <dgm:t>
        <a:bodyPr/>
        <a:lstStyle/>
        <a:p>
          <a:pPr rtl="0"/>
          <a:r>
            <a:rPr lang="en-US">
              <a:latin typeface="Tw Cen MT" panose="020B0602020104020603"/>
            </a:rPr>
            <a:t>Decisions allowed for the driver to take</a:t>
          </a:r>
        </a:p>
      </dgm:t>
    </dgm:pt>
    <dgm:pt modelId="{D86A86F8-0EDD-4D5F-A525-8AAF03D21AAA}" type="parTrans" cxnId="{F8BD6F5D-B75B-4DE9-89BE-488D4650F020}">
      <dgm:prSet/>
      <dgm:spPr/>
    </dgm:pt>
    <dgm:pt modelId="{69E4C2B3-EB2E-41A8-A158-5C8F436D78C9}" type="sibTrans" cxnId="{F8BD6F5D-B75B-4DE9-89BE-488D4650F020}">
      <dgm:prSet/>
      <dgm:spPr/>
    </dgm:pt>
    <dgm:pt modelId="{C662BD58-9238-4B15-8DC1-0B7CC20FC005}">
      <dgm:prSet phldr="0"/>
      <dgm:spPr/>
      <dgm:t>
        <a:bodyPr/>
        <a:lstStyle/>
        <a:p>
          <a:pPr rtl="0"/>
          <a:r>
            <a:rPr lang="en-US"/>
            <a:t>'Driving style</a:t>
          </a:r>
          <a:r>
            <a:rPr lang="en-US">
              <a:latin typeface="Tw Cen MT" panose="020B0602020104020603"/>
            </a:rPr>
            <a:t>'</a:t>
          </a:r>
        </a:p>
      </dgm:t>
    </dgm:pt>
    <dgm:pt modelId="{5CA98496-A334-4961-8215-BAC800E791A1}" type="parTrans" cxnId="{8E5F1061-9E63-488E-8E07-4B50C2ACCA9E}">
      <dgm:prSet/>
      <dgm:spPr/>
    </dgm:pt>
    <dgm:pt modelId="{321C1853-D6A8-4514-90F4-04511C762605}" type="sibTrans" cxnId="{8E5F1061-9E63-488E-8E07-4B50C2ACCA9E}">
      <dgm:prSet/>
      <dgm:spPr/>
    </dgm:pt>
    <dgm:pt modelId="{E22DCB94-882D-4FA8-9147-B409168F3583}">
      <dgm:prSet phldr="0"/>
      <dgm:spPr/>
      <dgm:t>
        <a:bodyPr/>
        <a:lstStyle/>
        <a:p>
          <a:pPr rtl="0"/>
          <a:r>
            <a:rPr lang="en-US"/>
            <a:t>'vehicle side</a:t>
          </a:r>
          <a:r>
            <a:rPr lang="en-US">
              <a:latin typeface="Tw Cen MT" panose="020B0602020104020603"/>
            </a:rPr>
            <a:t>'</a:t>
          </a:r>
        </a:p>
      </dgm:t>
    </dgm:pt>
    <dgm:pt modelId="{50042DEB-71B1-4300-9441-563771097D5E}" type="parTrans" cxnId="{6D5890F0-E631-404A-9F16-E8A41FB5219A}">
      <dgm:prSet/>
      <dgm:spPr/>
    </dgm:pt>
    <dgm:pt modelId="{295A1D3F-CFCE-484C-9B40-5BCB3989AEF5}" type="sibTrans" cxnId="{6D5890F0-E631-404A-9F16-E8A41FB5219A}">
      <dgm:prSet/>
      <dgm:spPr/>
    </dgm:pt>
    <dgm:pt modelId="{F963CA19-F7E7-404E-846C-4F62BAEB026A}">
      <dgm:prSet phldr="0"/>
      <dgm:spPr/>
      <dgm:t>
        <a:bodyPr/>
        <a:lstStyle/>
        <a:p>
          <a:pPr rtl="0"/>
          <a:r>
            <a:rPr lang="en-US"/>
            <a:t>'Front way is clear </a:t>
          </a:r>
          <a:r>
            <a:rPr lang="en-US" err="1"/>
            <a:t>upto</a:t>
          </a:r>
          <a:r>
            <a:rPr lang="en-US"/>
            <a:t> distance (in meters</a:t>
          </a:r>
          <a:r>
            <a:rPr lang="en-US">
              <a:latin typeface="Tw Cen MT" panose="020B0602020104020603"/>
            </a:rPr>
            <a:t>)'</a:t>
          </a:r>
        </a:p>
      </dgm:t>
    </dgm:pt>
    <dgm:pt modelId="{B8CA6442-7566-48D3-A744-AFF50BBC61D3}" type="parTrans" cxnId="{9042226A-9334-4CD1-9E10-6C1B4C09C7D7}">
      <dgm:prSet/>
      <dgm:spPr/>
    </dgm:pt>
    <dgm:pt modelId="{D61D3304-BB75-4274-907D-5B722F4FB3C8}" type="sibTrans" cxnId="{9042226A-9334-4CD1-9E10-6C1B4C09C7D7}">
      <dgm:prSet/>
      <dgm:spPr/>
    </dgm:pt>
    <dgm:pt modelId="{BA9A1BA6-F02C-4230-B2F2-7B36FDF71622}">
      <dgm:prSet phldr="0"/>
      <dgm:spPr/>
      <dgm:t>
        <a:bodyPr/>
        <a:lstStyle/>
        <a:p>
          <a:pPr rtl="0"/>
          <a:r>
            <a:rPr lang="en-US"/>
            <a:t>'Vehicle moving alongside</a:t>
          </a:r>
          <a:r>
            <a:rPr lang="en-US">
              <a:latin typeface="Tw Cen MT" panose="020B0602020104020603"/>
            </a:rPr>
            <a:t>'</a:t>
          </a:r>
        </a:p>
      </dgm:t>
    </dgm:pt>
    <dgm:pt modelId="{57CC1B72-598D-4089-B4D9-86EFD4DACD1E}" type="parTrans" cxnId="{C56B1D04-FFF2-495D-BCFE-52A9BB356446}">
      <dgm:prSet/>
      <dgm:spPr/>
    </dgm:pt>
    <dgm:pt modelId="{1D2F7BAA-EDAF-4B3C-A8B6-62611B374F32}" type="sibTrans" cxnId="{C56B1D04-FFF2-495D-BCFE-52A9BB356446}">
      <dgm:prSet/>
      <dgm:spPr/>
    </dgm:pt>
    <dgm:pt modelId="{1B4D477F-AD0F-4835-99FD-A2468B3A4C58}">
      <dgm:prSet phldr="0"/>
      <dgm:spPr/>
      <dgm:t>
        <a:bodyPr/>
        <a:lstStyle/>
        <a:p>
          <a:pPr rtl="0"/>
          <a:r>
            <a:rPr lang="en-US"/>
            <a:t>'Vehicle(alongside) speed</a:t>
          </a:r>
          <a:r>
            <a:rPr lang="en-US">
              <a:latin typeface="Tw Cen MT" panose="020B0602020104020603"/>
            </a:rPr>
            <a:t>'</a:t>
          </a:r>
        </a:p>
      </dgm:t>
    </dgm:pt>
    <dgm:pt modelId="{A392EBB1-178C-4A2F-8E0B-5AFD9BE0DFB1}" type="parTrans" cxnId="{5B0DE205-F551-4F61-B608-E623CC543B54}">
      <dgm:prSet/>
      <dgm:spPr/>
    </dgm:pt>
    <dgm:pt modelId="{A01E9B53-D6FC-4A2E-BCC2-BBAAD6A6C0AB}" type="sibTrans" cxnId="{5B0DE205-F551-4F61-B608-E623CC543B54}">
      <dgm:prSet/>
      <dgm:spPr/>
    </dgm:pt>
    <dgm:pt modelId="{4D5FA9E9-9C3F-4597-9E1E-88FC65CD4139}">
      <dgm:prSet phldr="0"/>
      <dgm:spPr/>
      <dgm:t>
        <a:bodyPr/>
        <a:lstStyle/>
        <a:p>
          <a:pPr rtl="0"/>
          <a:r>
            <a:rPr lang="en-US"/>
            <a:t>'Vehicle(in front) speed(km/hrs</a:t>
          </a:r>
          <a:r>
            <a:rPr lang="en-US">
              <a:latin typeface="Tw Cen MT" panose="020B0602020104020603"/>
            </a:rPr>
            <a:t>)'</a:t>
          </a:r>
        </a:p>
      </dgm:t>
    </dgm:pt>
    <dgm:pt modelId="{24FEC8D7-F7D8-46C6-B915-E045042728A6}" type="parTrans" cxnId="{06554BD4-4FC2-4A85-9F35-8FE6F54DFDB2}">
      <dgm:prSet/>
      <dgm:spPr/>
    </dgm:pt>
    <dgm:pt modelId="{A2A46E4D-F5AB-42FA-807D-3E1CEF955D6D}" type="sibTrans" cxnId="{06554BD4-4FC2-4A85-9F35-8FE6F54DFDB2}">
      <dgm:prSet/>
      <dgm:spPr/>
    </dgm:pt>
    <dgm:pt modelId="{55BA79F0-C8E4-4AFA-8816-2AAA62360CCB}">
      <dgm:prSet phldr="0"/>
      <dgm:spPr/>
      <dgm:t>
        <a:bodyPr/>
        <a:lstStyle/>
        <a:p>
          <a:pPr rtl="0"/>
          <a:r>
            <a:rPr lang="en-US"/>
            <a:t>'Vehicle(in front) side is clear </a:t>
          </a:r>
          <a:r>
            <a:rPr lang="en-US">
              <a:latin typeface="Tw Cen MT" panose="020B0602020104020603"/>
            </a:rPr>
            <a:t>upto</a:t>
          </a:r>
          <a:r>
            <a:rPr lang="en-US"/>
            <a:t> distance (in meters) (overtake situation</a:t>
          </a:r>
          <a:r>
            <a:rPr lang="en-US">
              <a:latin typeface="Tw Cen MT" panose="020B0602020104020603"/>
            </a:rPr>
            <a:t>)'</a:t>
          </a:r>
        </a:p>
      </dgm:t>
    </dgm:pt>
    <dgm:pt modelId="{F5ACCE0D-8819-4E49-A9C7-18ECD0E9339C}" type="parTrans" cxnId="{25767350-A1EC-4AF7-A478-AF153F8523E4}">
      <dgm:prSet/>
      <dgm:spPr/>
    </dgm:pt>
    <dgm:pt modelId="{039FF2F7-75DA-4391-B51C-AA80679570D7}" type="sibTrans" cxnId="{25767350-A1EC-4AF7-A478-AF153F8523E4}">
      <dgm:prSet/>
      <dgm:spPr/>
    </dgm:pt>
    <dgm:pt modelId="{D583DC1A-584A-4124-B79A-185543C599F9}">
      <dgm:prSet phldr="0"/>
      <dgm:spPr/>
      <dgm:t>
        <a:bodyPr/>
        <a:lstStyle/>
        <a:p>
          <a:pPr rtl="0"/>
          <a:r>
            <a:rPr lang="en-US"/>
            <a:t>'Vehicle(approaching from behind) speed(km/hrs</a:t>
          </a:r>
          <a:r>
            <a:rPr lang="en-US">
              <a:latin typeface="Tw Cen MT" panose="020B0602020104020603"/>
            </a:rPr>
            <a:t>)'</a:t>
          </a:r>
        </a:p>
      </dgm:t>
    </dgm:pt>
    <dgm:pt modelId="{A9BC005E-FE4A-4D9D-82F4-6B82A50744FB}" type="parTrans" cxnId="{85164A0E-6EEF-49F4-A758-B6BC86145121}">
      <dgm:prSet/>
      <dgm:spPr/>
    </dgm:pt>
    <dgm:pt modelId="{D78650B0-60FD-4BA8-AB54-8EC8D5B76F09}" type="sibTrans" cxnId="{85164A0E-6EEF-49F4-A758-B6BC86145121}">
      <dgm:prSet/>
      <dgm:spPr/>
    </dgm:pt>
    <dgm:pt modelId="{23CFCA5C-71B9-41FC-AFDB-2F41B0C98C46}">
      <dgm:prSet phldr="0"/>
      <dgm:spPr/>
      <dgm:t>
        <a:bodyPr/>
        <a:lstStyle/>
        <a:p>
          <a:pPr rtl="0"/>
          <a:r>
            <a:rPr lang="en-US"/>
            <a:t>'Vehicle(approaching from behind) distance (in meters</a:t>
          </a:r>
          <a:r>
            <a:rPr lang="en-US">
              <a:latin typeface="Tw Cen MT" panose="020B0602020104020603"/>
            </a:rPr>
            <a:t>")'</a:t>
          </a:r>
        </a:p>
      </dgm:t>
    </dgm:pt>
    <dgm:pt modelId="{0A0599D6-1FE4-429B-B0CE-19EF692CC2B9}" type="parTrans" cxnId="{9E31CAAE-2D8A-4A10-8DAD-7BB54A597B1E}">
      <dgm:prSet/>
      <dgm:spPr/>
    </dgm:pt>
    <dgm:pt modelId="{C854F423-773E-47B2-B85D-DFDEAAD7EFA3}" type="sibTrans" cxnId="{9E31CAAE-2D8A-4A10-8DAD-7BB54A597B1E}">
      <dgm:prSet/>
      <dgm:spPr/>
    </dgm:pt>
    <dgm:pt modelId="{783F2644-A66C-4BEF-8A43-9504D906EA2E}">
      <dgm:prSet phldr="0"/>
      <dgm:spPr/>
      <dgm:t>
        <a:bodyPr/>
        <a:lstStyle/>
        <a:p>
          <a:pPr rtl="0"/>
          <a:r>
            <a:rPr lang="en-US"/>
            <a:t>'Response Time (in sec</a:t>
          </a:r>
          <a:r>
            <a:rPr lang="en-US">
              <a:latin typeface="Tw Cen MT" panose="020B0602020104020603"/>
            </a:rPr>
            <a:t>)'</a:t>
          </a:r>
        </a:p>
      </dgm:t>
    </dgm:pt>
    <dgm:pt modelId="{D8E2CD60-9103-45B5-BD42-A89CE37E571B}" type="parTrans" cxnId="{07F49CAB-D389-4E2D-A9A7-743953D34514}">
      <dgm:prSet/>
      <dgm:spPr/>
    </dgm:pt>
    <dgm:pt modelId="{A7EB89E9-8599-4D89-B7E3-92F5AC3F3F66}" type="sibTrans" cxnId="{07F49CAB-D389-4E2D-A9A7-743953D34514}">
      <dgm:prSet/>
      <dgm:spPr/>
    </dgm:pt>
    <dgm:pt modelId="{76439F2B-2F40-4C46-9616-35F40CE81D4E}">
      <dgm:prSet phldr="0"/>
      <dgm:spPr/>
      <dgm:t>
        <a:bodyPr/>
        <a:lstStyle/>
        <a:p>
          <a:pPr rtl="0"/>
          <a:r>
            <a:rPr lang="en-US"/>
            <a:t>'Want to turn</a:t>
          </a:r>
          <a:r>
            <a:rPr lang="en-US">
              <a:latin typeface="Tw Cen MT" panose="020B0602020104020603"/>
            </a:rPr>
            <a:t>'</a:t>
          </a:r>
        </a:p>
      </dgm:t>
    </dgm:pt>
    <dgm:pt modelId="{776489BF-38E2-415C-8A73-25CA503575D0}" type="parTrans" cxnId="{E738F45B-E132-4375-9CC3-E2F1CB6FA912}">
      <dgm:prSet/>
      <dgm:spPr/>
    </dgm:pt>
    <dgm:pt modelId="{D097FBE2-9095-4C28-AFB4-7BC283ECA217}" type="sibTrans" cxnId="{E738F45B-E132-4375-9CC3-E2F1CB6FA912}">
      <dgm:prSet/>
      <dgm:spPr/>
    </dgm:pt>
    <dgm:pt modelId="{EC0A4FBD-4275-434C-A903-C7274A6F8C0A}">
      <dgm:prSet phldr="0"/>
      <dgm:spPr/>
      <dgm:t>
        <a:bodyPr/>
        <a:lstStyle/>
        <a:p>
          <a:pPr rtl="0"/>
          <a:r>
            <a:rPr lang="en-US"/>
            <a:t>'diversion way available'</a:t>
          </a:r>
          <a:endParaRPr lang="en-US">
            <a:latin typeface="Tw Cen MT" panose="020B0602020104020603"/>
          </a:endParaRPr>
        </a:p>
      </dgm:t>
    </dgm:pt>
    <dgm:pt modelId="{5EBE77C0-D5D3-4108-A181-5B6AAA35A968}" type="parTrans" cxnId="{10955E08-FA39-4F47-A921-EAA3A6BC2840}">
      <dgm:prSet/>
      <dgm:spPr/>
    </dgm:pt>
    <dgm:pt modelId="{CBB709FA-B820-4C37-AAE2-BD7E6736ADCA}" type="sibTrans" cxnId="{10955E08-FA39-4F47-A921-EAA3A6BC2840}">
      <dgm:prSet/>
      <dgm:spPr/>
    </dgm:pt>
    <dgm:pt modelId="{A079A647-6A54-48AE-B5F4-58F010A35938}">
      <dgm:prSet phldr="0"/>
      <dgm:spPr/>
      <dgm:t>
        <a:bodyPr/>
        <a:lstStyle/>
        <a:p>
          <a:r>
            <a:rPr lang="en-US">
              <a:latin typeface="Tw Cen MT" panose="020B0602020104020603"/>
            </a:rPr>
            <a:t> </a:t>
          </a:r>
          <a:r>
            <a:rPr lang="en-US"/>
            <a:t>'Decision Taken by a Driver'</a:t>
          </a:r>
        </a:p>
      </dgm:t>
    </dgm:pt>
    <dgm:pt modelId="{C1063814-9780-4C25-9275-066CF189919E}" type="parTrans" cxnId="{F67FE8BF-F072-4697-920F-3B0895CE9C28}">
      <dgm:prSet/>
      <dgm:spPr/>
    </dgm:pt>
    <dgm:pt modelId="{94588FC9-E390-4C9C-9326-CF9F122FDFF7}" type="sibTrans" cxnId="{F67FE8BF-F072-4697-920F-3B0895CE9C28}">
      <dgm:prSet/>
      <dgm:spPr/>
    </dgm:pt>
    <dgm:pt modelId="{34238F4B-EC09-4CDF-BE15-34250E67724F}">
      <dgm:prSet phldr="0"/>
      <dgm:spPr/>
      <dgm:t>
        <a:bodyPr/>
        <a:lstStyle/>
        <a:p>
          <a:pPr rtl="0"/>
          <a:r>
            <a:rPr lang="en-US"/>
            <a:t>drive straight and maintain same speed  </a:t>
          </a:r>
          <a:endParaRPr lang="en-US">
            <a:latin typeface="Tw Cen MT" panose="020B0602020104020603"/>
          </a:endParaRPr>
        </a:p>
      </dgm:t>
    </dgm:pt>
    <dgm:pt modelId="{FF3B5254-94F9-4C69-9CE8-6F98366E6212}" type="parTrans" cxnId="{194FD4E9-80F1-4C1C-9919-E49892A100F5}">
      <dgm:prSet/>
      <dgm:spPr/>
    </dgm:pt>
    <dgm:pt modelId="{1FE82063-5D9D-46FA-A23D-461022BE316A}" type="sibTrans" cxnId="{194FD4E9-80F1-4C1C-9919-E49892A100F5}">
      <dgm:prSet/>
      <dgm:spPr/>
    </dgm:pt>
    <dgm:pt modelId="{C0CD7F96-6B04-4F49-BD84-5965B7FA22C7}">
      <dgm:prSet phldr="0"/>
      <dgm:spPr/>
      <dgm:t>
        <a:bodyPr/>
        <a:lstStyle/>
        <a:p>
          <a:pPr rtl="0"/>
          <a:r>
            <a:rPr lang="en-US">
              <a:latin typeface="Tw Cen MT" panose="020B0602020104020603"/>
            </a:rPr>
            <a:t>drive</a:t>
          </a:r>
          <a:r>
            <a:rPr lang="en-US"/>
            <a:t> straight and increase speed  </a:t>
          </a:r>
          <a:endParaRPr lang="en-US">
            <a:latin typeface="Tw Cen MT" panose="020B0602020104020603"/>
          </a:endParaRPr>
        </a:p>
      </dgm:t>
    </dgm:pt>
    <dgm:pt modelId="{32B5ACED-6DBE-412B-AB71-6D613E30B496}" type="parTrans" cxnId="{78A56CEC-4A89-49D2-8C6B-3685B6E1E0C9}">
      <dgm:prSet/>
      <dgm:spPr/>
    </dgm:pt>
    <dgm:pt modelId="{C8FE9133-F297-4936-A7B3-43538DFB58D5}" type="sibTrans" cxnId="{78A56CEC-4A89-49D2-8C6B-3685B6E1E0C9}">
      <dgm:prSet/>
      <dgm:spPr/>
    </dgm:pt>
    <dgm:pt modelId="{F26CA09C-56E6-4D15-AE3A-C7486C31E8DA}">
      <dgm:prSet phldr="0"/>
      <dgm:spPr/>
      <dgm:t>
        <a:bodyPr/>
        <a:lstStyle/>
        <a:p>
          <a:pPr rtl="0"/>
          <a:r>
            <a:rPr lang="en-US">
              <a:latin typeface="Tw Cen MT" panose="020B0602020104020603"/>
            </a:rPr>
            <a:t>slow</a:t>
          </a:r>
          <a:r>
            <a:rPr lang="en-US"/>
            <a:t> down  </a:t>
          </a:r>
          <a:endParaRPr lang="en-US">
            <a:latin typeface="Tw Cen MT" panose="020B0602020104020603"/>
          </a:endParaRPr>
        </a:p>
      </dgm:t>
    </dgm:pt>
    <dgm:pt modelId="{7DF87F52-E676-40CD-B9A4-4ED097773E99}" type="parTrans" cxnId="{604DBD6E-B078-4285-8246-3210A288E4A5}">
      <dgm:prSet/>
      <dgm:spPr/>
    </dgm:pt>
    <dgm:pt modelId="{79FC926D-F852-48E1-BF1B-5EBEB6D58223}" type="sibTrans" cxnId="{604DBD6E-B078-4285-8246-3210A288E4A5}">
      <dgm:prSet/>
      <dgm:spPr/>
    </dgm:pt>
    <dgm:pt modelId="{E8A046C8-8592-40AD-A2F2-7FFB514F12CE}">
      <dgm:prSet phldr="0"/>
      <dgm:spPr/>
      <dgm:t>
        <a:bodyPr/>
        <a:lstStyle/>
        <a:p>
          <a:pPr rtl="0"/>
          <a:r>
            <a:rPr lang="en-US">
              <a:latin typeface="Tw Cen MT" panose="020B0602020104020603"/>
            </a:rPr>
            <a:t>Turn</a:t>
          </a:r>
          <a:r>
            <a:rPr lang="en-US"/>
            <a:t> right increase speed Turn Left (Overtake)  </a:t>
          </a:r>
          <a:endParaRPr lang="en-US">
            <a:latin typeface="Tw Cen MT" panose="020B0602020104020603"/>
          </a:endParaRPr>
        </a:p>
      </dgm:t>
    </dgm:pt>
    <dgm:pt modelId="{67B237AA-CCCE-4773-A203-C487D9ECE9A3}" type="parTrans" cxnId="{9DE099AC-9A40-45D7-915B-BC68F1C91600}">
      <dgm:prSet/>
      <dgm:spPr/>
    </dgm:pt>
    <dgm:pt modelId="{A96C2250-133A-4195-845E-B3797F153EF5}" type="sibTrans" cxnId="{9DE099AC-9A40-45D7-915B-BC68F1C91600}">
      <dgm:prSet/>
      <dgm:spPr/>
    </dgm:pt>
    <dgm:pt modelId="{3C1DAE7A-C538-4535-96EC-1BE435C8DB2B}">
      <dgm:prSet phldr="0"/>
      <dgm:spPr/>
      <dgm:t>
        <a:bodyPr/>
        <a:lstStyle/>
        <a:p>
          <a:pPr rtl="0"/>
          <a:r>
            <a:rPr lang="en-US">
              <a:latin typeface="Tw Cen MT" panose="020B0602020104020603"/>
            </a:rPr>
            <a:t>Turn</a:t>
          </a:r>
          <a:r>
            <a:rPr lang="en-US"/>
            <a:t> left increase speed Turn right (Overtake)  </a:t>
          </a:r>
          <a:endParaRPr lang="en-US">
            <a:latin typeface="Tw Cen MT" panose="020B0602020104020603"/>
          </a:endParaRPr>
        </a:p>
      </dgm:t>
    </dgm:pt>
    <dgm:pt modelId="{39BA667C-4AF5-4574-AEAE-878013AB221E}" type="parTrans" cxnId="{78D258FD-AA7A-46BF-84A4-07F624D87285}">
      <dgm:prSet/>
      <dgm:spPr/>
    </dgm:pt>
    <dgm:pt modelId="{8816754F-B6E9-486A-B727-DE876A4C59A9}" type="sibTrans" cxnId="{78D258FD-AA7A-46BF-84A4-07F624D87285}">
      <dgm:prSet/>
      <dgm:spPr/>
    </dgm:pt>
    <dgm:pt modelId="{B746AAB3-9E4D-493C-BA6D-51083C4A50FD}">
      <dgm:prSet phldr="0"/>
      <dgm:spPr/>
      <dgm:t>
        <a:bodyPr/>
        <a:lstStyle/>
        <a:p>
          <a:pPr rtl="0"/>
          <a:r>
            <a:rPr lang="en-US">
              <a:latin typeface="Tw Cen MT" panose="020B0602020104020603"/>
            </a:rPr>
            <a:t>brake </a:t>
          </a:r>
        </a:p>
      </dgm:t>
    </dgm:pt>
    <dgm:pt modelId="{6214E7E1-C8A9-4915-9547-8DCEE222EFBC}" type="parTrans" cxnId="{7B527E94-6646-4783-B56A-631C2BFAD238}">
      <dgm:prSet/>
      <dgm:spPr/>
    </dgm:pt>
    <dgm:pt modelId="{50E5B20A-BCAC-4B39-8664-ACFF054F3419}" type="sibTrans" cxnId="{7B527E94-6646-4783-B56A-631C2BFAD238}">
      <dgm:prSet/>
      <dgm:spPr/>
    </dgm:pt>
    <dgm:pt modelId="{077CF270-FC2F-429B-8048-7F408A22F86D}">
      <dgm:prSet phldr="0"/>
      <dgm:spPr/>
      <dgm:t>
        <a:bodyPr/>
        <a:lstStyle/>
        <a:p>
          <a:pPr rtl="0"/>
          <a:r>
            <a:rPr lang="en-US"/>
            <a:t>emergency brake  </a:t>
          </a:r>
          <a:endParaRPr lang="en-US">
            <a:latin typeface="Tw Cen MT" panose="020B0602020104020603"/>
          </a:endParaRPr>
        </a:p>
      </dgm:t>
    </dgm:pt>
    <dgm:pt modelId="{D3E68AC5-C28E-47A5-8ECA-AE1DC0754E13}" type="parTrans" cxnId="{8D7BD883-1546-449A-AB35-4B30C6575458}">
      <dgm:prSet/>
      <dgm:spPr/>
    </dgm:pt>
    <dgm:pt modelId="{39C988CA-199B-4130-9C78-04FE79E62FF1}" type="sibTrans" cxnId="{8D7BD883-1546-449A-AB35-4B30C6575458}">
      <dgm:prSet/>
      <dgm:spPr/>
    </dgm:pt>
    <dgm:pt modelId="{A26FCD26-FA00-44D0-9ED1-1EC3EF4E9BF5}">
      <dgm:prSet phldr="0"/>
      <dgm:spPr/>
      <dgm:t>
        <a:bodyPr/>
        <a:lstStyle/>
        <a:p>
          <a:pPr rtl="0"/>
          <a:r>
            <a:rPr lang="en-US">
              <a:latin typeface="Tw Cen MT" panose="020B0602020104020603"/>
            </a:rPr>
            <a:t>Give</a:t>
          </a:r>
          <a:r>
            <a:rPr lang="en-US"/>
            <a:t> pass to the vehicle behind  </a:t>
          </a:r>
          <a:endParaRPr lang="en-US">
            <a:latin typeface="Tw Cen MT" panose="020B0602020104020603"/>
          </a:endParaRPr>
        </a:p>
      </dgm:t>
    </dgm:pt>
    <dgm:pt modelId="{6B60BC10-84A5-4308-8F76-84483A0EA14A}" type="parTrans" cxnId="{6AC0DB77-F61D-4685-9273-A78BB9396695}">
      <dgm:prSet/>
      <dgm:spPr/>
    </dgm:pt>
    <dgm:pt modelId="{434242E0-4317-4E6E-9911-2A18D40E01E6}" type="sibTrans" cxnId="{6AC0DB77-F61D-4685-9273-A78BB9396695}">
      <dgm:prSet/>
      <dgm:spPr/>
    </dgm:pt>
    <dgm:pt modelId="{9CF5D722-39CE-464E-826C-B813CB824153}">
      <dgm:prSet phldr="0"/>
      <dgm:spPr/>
      <dgm:t>
        <a:bodyPr/>
        <a:lstStyle/>
        <a:p>
          <a:pPr rtl="0"/>
          <a:r>
            <a:rPr lang="en-US">
              <a:latin typeface="Tw Cen MT" panose="020B0602020104020603"/>
            </a:rPr>
            <a:t>Turn</a:t>
          </a:r>
          <a:r>
            <a:rPr lang="en-US"/>
            <a:t> Left  </a:t>
          </a:r>
          <a:endParaRPr lang="en-US">
            <a:latin typeface="Tw Cen MT" panose="020B0602020104020603"/>
          </a:endParaRPr>
        </a:p>
      </dgm:t>
    </dgm:pt>
    <dgm:pt modelId="{06525BD6-87D4-4FEC-8483-AFDCA2EC0869}" type="parTrans" cxnId="{3D1E83CC-7528-4057-A6E5-C85B29FE40DA}">
      <dgm:prSet/>
      <dgm:spPr/>
    </dgm:pt>
    <dgm:pt modelId="{D0CB83E5-B32B-4280-A1E0-082E83671DBC}" type="sibTrans" cxnId="{3D1E83CC-7528-4057-A6E5-C85B29FE40DA}">
      <dgm:prSet/>
      <dgm:spPr/>
    </dgm:pt>
    <dgm:pt modelId="{B98F1BEB-FED0-40EC-A9FD-8D71A6A4AA16}">
      <dgm:prSet phldr="0"/>
      <dgm:spPr/>
      <dgm:t>
        <a:bodyPr/>
        <a:lstStyle/>
        <a:p>
          <a:pPr rtl="0"/>
          <a:r>
            <a:rPr lang="en-US"/>
            <a:t>Turn right  </a:t>
          </a:r>
          <a:endParaRPr lang="en-US">
            <a:latin typeface="Tw Cen MT" panose="020B0602020104020603"/>
          </a:endParaRPr>
        </a:p>
      </dgm:t>
    </dgm:pt>
    <dgm:pt modelId="{C5766EB3-C72F-4382-9EA5-233DE42CDA14}" type="parTrans" cxnId="{45FCC9A1-473E-4018-B082-1997358C22E0}">
      <dgm:prSet/>
      <dgm:spPr/>
    </dgm:pt>
    <dgm:pt modelId="{7D976348-C6FF-4576-A4F7-86481112B022}" type="sibTrans" cxnId="{45FCC9A1-473E-4018-B082-1997358C22E0}">
      <dgm:prSet/>
      <dgm:spPr/>
    </dgm:pt>
    <dgm:pt modelId="{26DAE611-2C17-4687-AA6D-A3C5AB1FD1B0}">
      <dgm:prSet phldr="0"/>
      <dgm:spPr/>
      <dgm:t>
        <a:bodyPr/>
        <a:lstStyle/>
        <a:p>
          <a:r>
            <a:rPr lang="en-US">
              <a:latin typeface="Tw Cen MT" panose="020B0602020104020603"/>
            </a:rPr>
            <a:t>slow</a:t>
          </a:r>
          <a:r>
            <a:rPr lang="en-US"/>
            <a:t> down take a side and stop</a:t>
          </a:r>
        </a:p>
      </dgm:t>
    </dgm:pt>
    <dgm:pt modelId="{1F4A33C9-3E53-4877-8513-4A4A575B9612}" type="parTrans" cxnId="{BEB49AED-DCFC-4E84-8733-F6468197ADF6}">
      <dgm:prSet/>
      <dgm:spPr/>
    </dgm:pt>
    <dgm:pt modelId="{002756AC-0E38-418F-88CA-FF841CDD023F}" type="sibTrans" cxnId="{BEB49AED-DCFC-4E84-8733-F6468197ADF6}">
      <dgm:prSet/>
      <dgm:spPr/>
    </dgm:pt>
    <dgm:pt modelId="{877868C5-90B1-4551-A109-5A77CB0C5377}">
      <dgm:prSet phldr="0"/>
      <dgm:spPr/>
      <dgm:t>
        <a:bodyPr/>
        <a:lstStyle/>
        <a:p>
          <a:pPr rtl="0"/>
          <a:r>
            <a:rPr lang="en-US"/>
            <a:t>Scikit-learn components used </a:t>
          </a:r>
          <a:endParaRPr lang="en-US">
            <a:latin typeface="Tw Cen MT" panose="020B0602020104020603"/>
          </a:endParaRPr>
        </a:p>
      </dgm:t>
    </dgm:pt>
    <dgm:pt modelId="{1D3ED9C7-E3E6-4742-AA93-CB16D8219098}" type="parTrans" cxnId="{00A888A8-3902-4046-9EC8-31CC87D1F604}">
      <dgm:prSet/>
      <dgm:spPr/>
    </dgm:pt>
    <dgm:pt modelId="{A3FEA283-8398-410F-B8DB-0FD178B99EC0}" type="sibTrans" cxnId="{00A888A8-3902-4046-9EC8-31CC87D1F604}">
      <dgm:prSet/>
      <dgm:spPr/>
    </dgm:pt>
    <dgm:pt modelId="{BE184365-0375-4B73-8B47-74C17E998B85}">
      <dgm:prSet phldr="0"/>
      <dgm:spPr/>
      <dgm:t>
        <a:bodyPr/>
        <a:lstStyle/>
        <a:p>
          <a:pPr rtl="0"/>
          <a:r>
            <a:rPr lang="en-US" b="1">
              <a:latin typeface="Consolas"/>
            </a:rPr>
            <a:t>from</a:t>
          </a:r>
          <a:r>
            <a:rPr lang="en-US">
              <a:latin typeface="Consolas"/>
            </a:rPr>
            <a:t> sklearn.model_selection </a:t>
          </a:r>
          <a:r>
            <a:rPr lang="en-US" b="1">
              <a:latin typeface="Consolas"/>
            </a:rPr>
            <a:t>import</a:t>
          </a:r>
          <a:r>
            <a:rPr lang="en-US">
              <a:latin typeface="Consolas"/>
            </a:rPr>
            <a:t> train_test_split</a:t>
          </a:r>
          <a:endParaRPr lang="en-US">
            <a:latin typeface="Tw Cen MT" panose="020B0602020104020603"/>
          </a:endParaRPr>
        </a:p>
      </dgm:t>
    </dgm:pt>
    <dgm:pt modelId="{807A8A58-9F64-4850-9B13-29BC54B2DB2E}" type="parTrans" cxnId="{98121931-7D76-402F-BCC6-CA9ADADDAEE1}">
      <dgm:prSet/>
      <dgm:spPr/>
    </dgm:pt>
    <dgm:pt modelId="{B0A84A1B-7A6D-450F-A231-69EBDB2540D3}" type="sibTrans" cxnId="{98121931-7D76-402F-BCC6-CA9ADADDAEE1}">
      <dgm:prSet/>
      <dgm:spPr/>
    </dgm:pt>
    <dgm:pt modelId="{C915845A-EBDB-4D46-839B-E87DE17CEAC7}">
      <dgm:prSet phldr="0"/>
      <dgm:spPr/>
      <dgm:t>
        <a:bodyPr/>
        <a:lstStyle/>
        <a:p>
          <a:pPr rtl="0"/>
          <a:r>
            <a:rPr lang="en-US" b="1">
              <a:latin typeface="Consolas"/>
            </a:rPr>
            <a:t>from</a:t>
          </a:r>
          <a:r>
            <a:rPr lang="en-US">
              <a:latin typeface="Consolas"/>
            </a:rPr>
            <a:t> sklearn.model_selection </a:t>
          </a:r>
          <a:r>
            <a:rPr lang="en-US" b="1">
              <a:latin typeface="Consolas"/>
            </a:rPr>
            <a:t>import</a:t>
          </a:r>
          <a:r>
            <a:rPr lang="en-US">
              <a:latin typeface="Consolas"/>
            </a:rPr>
            <a:t> cross_val_score</a:t>
          </a:r>
          <a:endParaRPr lang="en-US" b="0">
            <a:latin typeface="Consolas"/>
          </a:endParaRPr>
        </a:p>
      </dgm:t>
    </dgm:pt>
    <dgm:pt modelId="{68B7CCA1-87EA-4074-B9FC-AFB7A29C1CA1}" type="parTrans" cxnId="{DF5DFC90-7A49-43EB-8AC5-0DA47661F413}">
      <dgm:prSet/>
      <dgm:spPr/>
    </dgm:pt>
    <dgm:pt modelId="{B7B569D5-1B2C-4A53-BE2E-20DD88A72ABF}" type="sibTrans" cxnId="{DF5DFC90-7A49-43EB-8AC5-0DA47661F413}">
      <dgm:prSet/>
      <dgm:spPr/>
    </dgm:pt>
    <dgm:pt modelId="{92436433-570C-4AFA-907D-59D2541CB5E6}">
      <dgm:prSet phldr="0"/>
      <dgm:spPr/>
      <dgm:t>
        <a:bodyPr/>
        <a:lstStyle/>
        <a:p>
          <a:pPr rtl="0"/>
          <a:r>
            <a:rPr lang="en-US" b="1">
              <a:latin typeface="Consolas"/>
            </a:rPr>
            <a:t>from</a:t>
          </a:r>
          <a:r>
            <a:rPr lang="en-US">
              <a:latin typeface="Consolas"/>
            </a:rPr>
            <a:t> sklearn.model_selection </a:t>
          </a:r>
          <a:r>
            <a:rPr lang="en-US" b="1">
              <a:latin typeface="Consolas"/>
            </a:rPr>
            <a:t>import</a:t>
          </a:r>
          <a:r>
            <a:rPr lang="en-US">
              <a:latin typeface="Consolas"/>
            </a:rPr>
            <a:t> GridSearchCV</a:t>
          </a:r>
          <a:endParaRPr lang="en-US" b="0">
            <a:latin typeface="Consolas"/>
          </a:endParaRPr>
        </a:p>
      </dgm:t>
    </dgm:pt>
    <dgm:pt modelId="{D6E58CC8-6AB7-407F-B294-42A0152A84B4}" type="parTrans" cxnId="{FA42E8F4-F01E-4607-8AA7-117FC995F72F}">
      <dgm:prSet/>
      <dgm:spPr/>
    </dgm:pt>
    <dgm:pt modelId="{1FACF6C6-93BE-4199-82B3-D4AFF0063106}" type="sibTrans" cxnId="{FA42E8F4-F01E-4607-8AA7-117FC995F72F}">
      <dgm:prSet/>
      <dgm:spPr/>
    </dgm:pt>
    <dgm:pt modelId="{3BA7AF4B-6876-4797-B875-B953222206C1}">
      <dgm:prSet phldr="0"/>
      <dgm:spPr/>
      <dgm:t>
        <a:bodyPr/>
        <a:lstStyle/>
        <a:p>
          <a:pPr rtl="0"/>
          <a:r>
            <a:rPr lang="en-US" b="1">
              <a:latin typeface="Consolas"/>
            </a:rPr>
            <a:t>from</a:t>
          </a:r>
          <a:r>
            <a:rPr lang="en-US">
              <a:latin typeface="Consolas"/>
            </a:rPr>
            <a:t> sklearn.model_selection </a:t>
          </a:r>
          <a:r>
            <a:rPr lang="en-US" b="1">
              <a:latin typeface="Consolas"/>
            </a:rPr>
            <a:t>import</a:t>
          </a:r>
          <a:r>
            <a:rPr lang="en-US">
              <a:latin typeface="Consolas"/>
            </a:rPr>
            <a:t> ShuffleSplit</a:t>
          </a:r>
          <a:endParaRPr lang="en-US" b="0">
            <a:latin typeface="Consolas"/>
          </a:endParaRPr>
        </a:p>
      </dgm:t>
    </dgm:pt>
    <dgm:pt modelId="{FC699969-8CF7-499C-A1B5-1374F57710F3}" type="parTrans" cxnId="{0218034C-0BDB-4AFE-95C2-C5EF26825223}">
      <dgm:prSet/>
      <dgm:spPr/>
    </dgm:pt>
    <dgm:pt modelId="{37304BB9-6A2F-4836-B27D-A70A93E99FF1}" type="sibTrans" cxnId="{0218034C-0BDB-4AFE-95C2-C5EF26825223}">
      <dgm:prSet/>
      <dgm:spPr/>
    </dgm:pt>
    <dgm:pt modelId="{F01326B1-552E-40C9-B79B-21DFDBE38F0D}">
      <dgm:prSet phldr="0"/>
      <dgm:spPr/>
      <dgm:t>
        <a:bodyPr/>
        <a:lstStyle/>
        <a:p>
          <a:pPr rtl="0"/>
          <a:r>
            <a:rPr lang="en-US" b="1">
              <a:latin typeface="Consolas"/>
            </a:rPr>
            <a:t>from</a:t>
          </a:r>
          <a:r>
            <a:rPr lang="en-US">
              <a:latin typeface="Consolas"/>
            </a:rPr>
            <a:t> sklearn.linear_model </a:t>
          </a:r>
          <a:r>
            <a:rPr lang="en-US" b="1">
              <a:latin typeface="Consolas"/>
            </a:rPr>
            <a:t>import</a:t>
          </a:r>
          <a:r>
            <a:rPr lang="en-US">
              <a:latin typeface="Consolas"/>
            </a:rPr>
            <a:t> LinearRegression</a:t>
          </a:r>
          <a:endParaRPr lang="en-US" b="0">
            <a:latin typeface="Consolas"/>
          </a:endParaRPr>
        </a:p>
      </dgm:t>
    </dgm:pt>
    <dgm:pt modelId="{0EE00662-BFF5-4BD4-85F1-5EE8E783767D}" type="parTrans" cxnId="{2016C9C1-28C5-454F-A08D-7E0DFD493A4D}">
      <dgm:prSet/>
      <dgm:spPr/>
    </dgm:pt>
    <dgm:pt modelId="{E6297FAC-311D-4291-B103-2AC0FE7F6A24}" type="sibTrans" cxnId="{2016C9C1-28C5-454F-A08D-7E0DFD493A4D}">
      <dgm:prSet/>
      <dgm:spPr/>
    </dgm:pt>
    <dgm:pt modelId="{5ED3C240-ABCF-489F-8D38-D4E8638FC929}">
      <dgm:prSet phldr="0"/>
      <dgm:spPr/>
      <dgm:t>
        <a:bodyPr/>
        <a:lstStyle/>
        <a:p>
          <a:pPr rtl="0"/>
          <a:r>
            <a:rPr lang="en-US" b="1">
              <a:latin typeface="Consolas"/>
            </a:rPr>
            <a:t>from</a:t>
          </a:r>
          <a:r>
            <a:rPr lang="en-US">
              <a:latin typeface="Consolas"/>
            </a:rPr>
            <a:t> sklearn.linear_model </a:t>
          </a:r>
          <a:r>
            <a:rPr lang="en-US" b="1">
              <a:latin typeface="Consolas"/>
            </a:rPr>
            <a:t>import</a:t>
          </a:r>
          <a:r>
            <a:rPr lang="en-US">
              <a:latin typeface="Consolas"/>
            </a:rPr>
            <a:t> Lasso</a:t>
          </a:r>
          <a:endParaRPr lang="en-US" b="0">
            <a:latin typeface="Consolas"/>
          </a:endParaRPr>
        </a:p>
      </dgm:t>
    </dgm:pt>
    <dgm:pt modelId="{FE60280B-B2C8-4CF8-96F7-8C738BF595B1}" type="parTrans" cxnId="{3A414655-2B35-4EE5-ACC2-3BA868C3AD60}">
      <dgm:prSet/>
      <dgm:spPr/>
    </dgm:pt>
    <dgm:pt modelId="{706584AE-572A-4185-925B-52A2254B588A}" type="sibTrans" cxnId="{3A414655-2B35-4EE5-ACC2-3BA868C3AD60}">
      <dgm:prSet/>
      <dgm:spPr/>
    </dgm:pt>
    <dgm:pt modelId="{04A4082E-A449-403A-AEB9-332F42314907}">
      <dgm:prSet phldr="0"/>
      <dgm:spPr/>
      <dgm:t>
        <a:bodyPr/>
        <a:lstStyle/>
        <a:p>
          <a:r>
            <a:rPr lang="en-US" b="1">
              <a:latin typeface="Consolas"/>
            </a:rPr>
            <a:t>from</a:t>
          </a:r>
          <a:r>
            <a:rPr lang="en-US">
              <a:latin typeface="Consolas"/>
            </a:rPr>
            <a:t> sklearn.tree </a:t>
          </a:r>
          <a:r>
            <a:rPr lang="en-US" b="1">
              <a:latin typeface="Consolas"/>
            </a:rPr>
            <a:t>import</a:t>
          </a:r>
          <a:r>
            <a:rPr lang="en-US">
              <a:latin typeface="Consolas"/>
            </a:rPr>
            <a:t> DecisionTreeRegressor</a:t>
          </a:r>
          <a:endParaRPr lang="en-US"/>
        </a:p>
      </dgm:t>
    </dgm:pt>
    <dgm:pt modelId="{8164DF63-8E8D-4F52-8AB7-A18B4C57EF91}" type="parTrans" cxnId="{AC24906F-3A0C-42FF-B1DA-B28431DCE8A4}">
      <dgm:prSet/>
      <dgm:spPr/>
    </dgm:pt>
    <dgm:pt modelId="{E7C35D2C-AAF1-46C0-8C54-64FC21AC98F0}" type="sibTrans" cxnId="{AC24906F-3A0C-42FF-B1DA-B28431DCE8A4}">
      <dgm:prSet/>
      <dgm:spPr/>
    </dgm:pt>
    <dgm:pt modelId="{AD176A55-AF0A-471C-8401-E4CC16632508}" type="pres">
      <dgm:prSet presAssocID="{18E3575E-D285-4EB0-B7A6-248A9DE55C5C}" presName="theList" presStyleCnt="0">
        <dgm:presLayoutVars>
          <dgm:dir/>
          <dgm:animLvl val="lvl"/>
          <dgm:resizeHandles val="exact"/>
        </dgm:presLayoutVars>
      </dgm:prSet>
      <dgm:spPr/>
    </dgm:pt>
    <dgm:pt modelId="{F5E4ED16-AB9C-46E7-AD20-610B9C7E144B}" type="pres">
      <dgm:prSet presAssocID="{4F8B3A7E-A799-44B3-8CEE-371EDC668BA7}" presName="compNode" presStyleCnt="0"/>
      <dgm:spPr/>
    </dgm:pt>
    <dgm:pt modelId="{B2AFAB37-0C71-4F9A-969E-911704AFE017}" type="pres">
      <dgm:prSet presAssocID="{4F8B3A7E-A799-44B3-8CEE-371EDC668BA7}" presName="aNode" presStyleLbl="bgShp" presStyleIdx="0" presStyleCnt="4"/>
      <dgm:spPr/>
    </dgm:pt>
    <dgm:pt modelId="{A28B2598-CFDD-47D2-8F77-9E1B01512D46}" type="pres">
      <dgm:prSet presAssocID="{4F8B3A7E-A799-44B3-8CEE-371EDC668BA7}" presName="textNode" presStyleLbl="bgShp" presStyleIdx="0" presStyleCnt="4"/>
      <dgm:spPr/>
    </dgm:pt>
    <dgm:pt modelId="{B8763BD6-8432-451D-94A5-A93EED9AE0F1}" type="pres">
      <dgm:prSet presAssocID="{4F8B3A7E-A799-44B3-8CEE-371EDC668BA7}" presName="compChildNode" presStyleCnt="0"/>
      <dgm:spPr/>
    </dgm:pt>
    <dgm:pt modelId="{F03E1305-8524-460B-BC12-738F7BEFBD49}" type="pres">
      <dgm:prSet presAssocID="{4F8B3A7E-A799-44B3-8CEE-371EDC668BA7}" presName="theInnerList" presStyleCnt="0"/>
      <dgm:spPr/>
    </dgm:pt>
    <dgm:pt modelId="{EAE85BCE-9683-40FB-80FB-5E95EB18FD58}" type="pres">
      <dgm:prSet presAssocID="{667FF4E5-E9E4-484B-8217-7075D779B696}" presName="childNode" presStyleLbl="node1" presStyleIdx="0" presStyleCnt="36">
        <dgm:presLayoutVars>
          <dgm:bulletEnabled val="1"/>
        </dgm:presLayoutVars>
      </dgm:prSet>
      <dgm:spPr/>
    </dgm:pt>
    <dgm:pt modelId="{BB51DE4D-C1F2-4145-9C8F-DCE1EBD8FD57}" type="pres">
      <dgm:prSet presAssocID="{667FF4E5-E9E4-484B-8217-7075D779B696}" presName="aSpace2" presStyleCnt="0"/>
      <dgm:spPr/>
    </dgm:pt>
    <dgm:pt modelId="{4CDF740D-9F34-4936-8AA3-9AD7F7BC3D91}" type="pres">
      <dgm:prSet presAssocID="{D8AC928F-74D6-4753-ACA4-4B9379EF7D3B}" presName="childNode" presStyleLbl="node1" presStyleIdx="1" presStyleCnt="36">
        <dgm:presLayoutVars>
          <dgm:bulletEnabled val="1"/>
        </dgm:presLayoutVars>
      </dgm:prSet>
      <dgm:spPr/>
    </dgm:pt>
    <dgm:pt modelId="{2CBAA36A-2C68-41FD-B8AF-FC36CCCC5126}" type="pres">
      <dgm:prSet presAssocID="{D8AC928F-74D6-4753-ACA4-4B9379EF7D3B}" presName="aSpace2" presStyleCnt="0"/>
      <dgm:spPr/>
    </dgm:pt>
    <dgm:pt modelId="{BFCCAD28-5833-445C-ABE8-5142EAB90F39}" type="pres">
      <dgm:prSet presAssocID="{BE3404EC-E0B5-4DA6-8876-6E28335086E3}" presName="childNode" presStyleLbl="node1" presStyleIdx="2" presStyleCnt="36">
        <dgm:presLayoutVars>
          <dgm:bulletEnabled val="1"/>
        </dgm:presLayoutVars>
      </dgm:prSet>
      <dgm:spPr/>
    </dgm:pt>
    <dgm:pt modelId="{45CA29A5-D625-488D-AF1C-C3320CA4AED2}" type="pres">
      <dgm:prSet presAssocID="{BE3404EC-E0B5-4DA6-8876-6E28335086E3}" presName="aSpace2" presStyleCnt="0"/>
      <dgm:spPr/>
    </dgm:pt>
    <dgm:pt modelId="{58DE28A1-DE01-4749-9248-1C182092CF8C}" type="pres">
      <dgm:prSet presAssocID="{AA167F5F-DE2D-4240-BAED-8112C2D68589}" presName="childNode" presStyleLbl="node1" presStyleIdx="3" presStyleCnt="36">
        <dgm:presLayoutVars>
          <dgm:bulletEnabled val="1"/>
        </dgm:presLayoutVars>
      </dgm:prSet>
      <dgm:spPr/>
    </dgm:pt>
    <dgm:pt modelId="{30459E5D-845D-4A8C-BC86-BDBA99C5614A}" type="pres">
      <dgm:prSet presAssocID="{AA167F5F-DE2D-4240-BAED-8112C2D68589}" presName="aSpace2" presStyleCnt="0"/>
      <dgm:spPr/>
    </dgm:pt>
    <dgm:pt modelId="{445D5814-45BF-4047-A356-8FE83278FA45}" type="pres">
      <dgm:prSet presAssocID="{216BEF7A-A18A-421B-9D1F-1A18922B4DB9}" presName="childNode" presStyleLbl="node1" presStyleIdx="4" presStyleCnt="36">
        <dgm:presLayoutVars>
          <dgm:bulletEnabled val="1"/>
        </dgm:presLayoutVars>
      </dgm:prSet>
      <dgm:spPr/>
    </dgm:pt>
    <dgm:pt modelId="{16AC5C61-002D-4A66-8105-1A8B4014FD08}" type="pres">
      <dgm:prSet presAssocID="{4F8B3A7E-A799-44B3-8CEE-371EDC668BA7}" presName="aSpace" presStyleCnt="0"/>
      <dgm:spPr/>
    </dgm:pt>
    <dgm:pt modelId="{F3C196A6-C230-4E0A-8376-29E49235976F}" type="pres">
      <dgm:prSet presAssocID="{FF69C33E-47D6-4E82-BE0D-449E2A2AD03A}" presName="compNode" presStyleCnt="0"/>
      <dgm:spPr/>
    </dgm:pt>
    <dgm:pt modelId="{16F50507-AC0D-4DEB-9463-F7F0A09EEFB5}" type="pres">
      <dgm:prSet presAssocID="{FF69C33E-47D6-4E82-BE0D-449E2A2AD03A}" presName="aNode" presStyleLbl="bgShp" presStyleIdx="1" presStyleCnt="4"/>
      <dgm:spPr/>
    </dgm:pt>
    <dgm:pt modelId="{EDECBB55-147B-4993-8857-E7C9CD01E31E}" type="pres">
      <dgm:prSet presAssocID="{FF69C33E-47D6-4E82-BE0D-449E2A2AD03A}" presName="textNode" presStyleLbl="bgShp" presStyleIdx="1" presStyleCnt="4"/>
      <dgm:spPr/>
    </dgm:pt>
    <dgm:pt modelId="{ADECDC80-499F-451E-A66F-4BE5CE329AC3}" type="pres">
      <dgm:prSet presAssocID="{FF69C33E-47D6-4E82-BE0D-449E2A2AD03A}" presName="compChildNode" presStyleCnt="0"/>
      <dgm:spPr/>
    </dgm:pt>
    <dgm:pt modelId="{88373FB5-A3A6-41A0-AC1F-D768CEA51A90}" type="pres">
      <dgm:prSet presAssocID="{FF69C33E-47D6-4E82-BE0D-449E2A2AD03A}" presName="theInnerList" presStyleCnt="0"/>
      <dgm:spPr/>
    </dgm:pt>
    <dgm:pt modelId="{46817F4B-BFEC-434C-A94D-CEA4D133CF36}" type="pres">
      <dgm:prSet presAssocID="{C662BD58-9238-4B15-8DC1-0B7CC20FC005}" presName="childNode" presStyleLbl="node1" presStyleIdx="5" presStyleCnt="36">
        <dgm:presLayoutVars>
          <dgm:bulletEnabled val="1"/>
        </dgm:presLayoutVars>
      </dgm:prSet>
      <dgm:spPr/>
    </dgm:pt>
    <dgm:pt modelId="{105ADCF1-B236-47DA-A49A-3C250AF6661D}" type="pres">
      <dgm:prSet presAssocID="{C662BD58-9238-4B15-8DC1-0B7CC20FC005}" presName="aSpace2" presStyleCnt="0"/>
      <dgm:spPr/>
    </dgm:pt>
    <dgm:pt modelId="{60B57600-3F43-4465-9FF5-B4F2A95D1796}" type="pres">
      <dgm:prSet presAssocID="{E22DCB94-882D-4FA8-9147-B409168F3583}" presName="childNode" presStyleLbl="node1" presStyleIdx="6" presStyleCnt="36">
        <dgm:presLayoutVars>
          <dgm:bulletEnabled val="1"/>
        </dgm:presLayoutVars>
      </dgm:prSet>
      <dgm:spPr/>
    </dgm:pt>
    <dgm:pt modelId="{7A0AA71F-89F9-419D-B251-3E4BA8D9CE15}" type="pres">
      <dgm:prSet presAssocID="{E22DCB94-882D-4FA8-9147-B409168F3583}" presName="aSpace2" presStyleCnt="0"/>
      <dgm:spPr/>
    </dgm:pt>
    <dgm:pt modelId="{51CCC947-8CC5-479C-8436-5886D029B51A}" type="pres">
      <dgm:prSet presAssocID="{F963CA19-F7E7-404E-846C-4F62BAEB026A}" presName="childNode" presStyleLbl="node1" presStyleIdx="7" presStyleCnt="36">
        <dgm:presLayoutVars>
          <dgm:bulletEnabled val="1"/>
        </dgm:presLayoutVars>
      </dgm:prSet>
      <dgm:spPr/>
    </dgm:pt>
    <dgm:pt modelId="{AC5DD461-E824-4187-BB81-19F04AF973EE}" type="pres">
      <dgm:prSet presAssocID="{F963CA19-F7E7-404E-846C-4F62BAEB026A}" presName="aSpace2" presStyleCnt="0"/>
      <dgm:spPr/>
    </dgm:pt>
    <dgm:pt modelId="{04E1A88F-EA53-4530-8BD9-B78D537F9757}" type="pres">
      <dgm:prSet presAssocID="{BA9A1BA6-F02C-4230-B2F2-7B36FDF71622}" presName="childNode" presStyleLbl="node1" presStyleIdx="8" presStyleCnt="36">
        <dgm:presLayoutVars>
          <dgm:bulletEnabled val="1"/>
        </dgm:presLayoutVars>
      </dgm:prSet>
      <dgm:spPr/>
    </dgm:pt>
    <dgm:pt modelId="{35F7B4A4-800B-45C6-B944-6EA82B9DD87C}" type="pres">
      <dgm:prSet presAssocID="{BA9A1BA6-F02C-4230-B2F2-7B36FDF71622}" presName="aSpace2" presStyleCnt="0"/>
      <dgm:spPr/>
    </dgm:pt>
    <dgm:pt modelId="{6F7F521B-1A71-460B-813B-DF2006E97790}" type="pres">
      <dgm:prSet presAssocID="{1B4D477F-AD0F-4835-99FD-A2468B3A4C58}" presName="childNode" presStyleLbl="node1" presStyleIdx="9" presStyleCnt="36">
        <dgm:presLayoutVars>
          <dgm:bulletEnabled val="1"/>
        </dgm:presLayoutVars>
      </dgm:prSet>
      <dgm:spPr/>
    </dgm:pt>
    <dgm:pt modelId="{1B206E58-7C01-45D5-B8FF-C3836A40BE3A}" type="pres">
      <dgm:prSet presAssocID="{1B4D477F-AD0F-4835-99FD-A2468B3A4C58}" presName="aSpace2" presStyleCnt="0"/>
      <dgm:spPr/>
    </dgm:pt>
    <dgm:pt modelId="{E0155E49-18D7-4546-9274-CD776F837DAE}" type="pres">
      <dgm:prSet presAssocID="{4D5FA9E9-9C3F-4597-9E1E-88FC65CD4139}" presName="childNode" presStyleLbl="node1" presStyleIdx="10" presStyleCnt="36">
        <dgm:presLayoutVars>
          <dgm:bulletEnabled val="1"/>
        </dgm:presLayoutVars>
      </dgm:prSet>
      <dgm:spPr/>
    </dgm:pt>
    <dgm:pt modelId="{58452A30-C44E-4916-BEE6-601ABC8E5AFA}" type="pres">
      <dgm:prSet presAssocID="{4D5FA9E9-9C3F-4597-9E1E-88FC65CD4139}" presName="aSpace2" presStyleCnt="0"/>
      <dgm:spPr/>
    </dgm:pt>
    <dgm:pt modelId="{618352FF-01E6-4827-B6CA-F3EAA872CFBF}" type="pres">
      <dgm:prSet presAssocID="{55BA79F0-C8E4-4AFA-8816-2AAA62360CCB}" presName="childNode" presStyleLbl="node1" presStyleIdx="11" presStyleCnt="36">
        <dgm:presLayoutVars>
          <dgm:bulletEnabled val="1"/>
        </dgm:presLayoutVars>
      </dgm:prSet>
      <dgm:spPr/>
    </dgm:pt>
    <dgm:pt modelId="{E740FE1D-FD9B-447B-A77A-5E4901836F5C}" type="pres">
      <dgm:prSet presAssocID="{55BA79F0-C8E4-4AFA-8816-2AAA62360CCB}" presName="aSpace2" presStyleCnt="0"/>
      <dgm:spPr/>
    </dgm:pt>
    <dgm:pt modelId="{866FEB88-4803-4769-B31F-43E944ABB4BC}" type="pres">
      <dgm:prSet presAssocID="{D583DC1A-584A-4124-B79A-185543C599F9}" presName="childNode" presStyleLbl="node1" presStyleIdx="12" presStyleCnt="36">
        <dgm:presLayoutVars>
          <dgm:bulletEnabled val="1"/>
        </dgm:presLayoutVars>
      </dgm:prSet>
      <dgm:spPr/>
    </dgm:pt>
    <dgm:pt modelId="{48CE3EB5-AA5D-4A9B-87B7-AA638DED883E}" type="pres">
      <dgm:prSet presAssocID="{D583DC1A-584A-4124-B79A-185543C599F9}" presName="aSpace2" presStyleCnt="0"/>
      <dgm:spPr/>
    </dgm:pt>
    <dgm:pt modelId="{262CA6BF-C2C0-40AB-BD20-CCF829558D45}" type="pres">
      <dgm:prSet presAssocID="{23CFCA5C-71B9-41FC-AFDB-2F41B0C98C46}" presName="childNode" presStyleLbl="node1" presStyleIdx="13" presStyleCnt="36">
        <dgm:presLayoutVars>
          <dgm:bulletEnabled val="1"/>
        </dgm:presLayoutVars>
      </dgm:prSet>
      <dgm:spPr/>
    </dgm:pt>
    <dgm:pt modelId="{3954F565-FAB9-4778-AF42-1D9B06395C24}" type="pres">
      <dgm:prSet presAssocID="{23CFCA5C-71B9-41FC-AFDB-2F41B0C98C46}" presName="aSpace2" presStyleCnt="0"/>
      <dgm:spPr/>
    </dgm:pt>
    <dgm:pt modelId="{47F846FB-8CD4-4415-87DE-8AA175C4B468}" type="pres">
      <dgm:prSet presAssocID="{783F2644-A66C-4BEF-8A43-9504D906EA2E}" presName="childNode" presStyleLbl="node1" presStyleIdx="14" presStyleCnt="36">
        <dgm:presLayoutVars>
          <dgm:bulletEnabled val="1"/>
        </dgm:presLayoutVars>
      </dgm:prSet>
      <dgm:spPr/>
    </dgm:pt>
    <dgm:pt modelId="{6C1DDB3F-C9B3-4E41-9E69-CC69285BC719}" type="pres">
      <dgm:prSet presAssocID="{783F2644-A66C-4BEF-8A43-9504D906EA2E}" presName="aSpace2" presStyleCnt="0"/>
      <dgm:spPr/>
    </dgm:pt>
    <dgm:pt modelId="{CCAEC360-D6A0-4B38-9A2D-F3BE29CCEFF5}" type="pres">
      <dgm:prSet presAssocID="{76439F2B-2F40-4C46-9616-35F40CE81D4E}" presName="childNode" presStyleLbl="node1" presStyleIdx="15" presStyleCnt="36">
        <dgm:presLayoutVars>
          <dgm:bulletEnabled val="1"/>
        </dgm:presLayoutVars>
      </dgm:prSet>
      <dgm:spPr/>
    </dgm:pt>
    <dgm:pt modelId="{1F107829-2E3F-4BB6-8F08-6D9E27A18CF7}" type="pres">
      <dgm:prSet presAssocID="{76439F2B-2F40-4C46-9616-35F40CE81D4E}" presName="aSpace2" presStyleCnt="0"/>
      <dgm:spPr/>
    </dgm:pt>
    <dgm:pt modelId="{32879F65-1E85-4106-A01E-ABF3C2AFBD8D}" type="pres">
      <dgm:prSet presAssocID="{EC0A4FBD-4275-434C-A903-C7274A6F8C0A}" presName="childNode" presStyleLbl="node1" presStyleIdx="16" presStyleCnt="36">
        <dgm:presLayoutVars>
          <dgm:bulletEnabled val="1"/>
        </dgm:presLayoutVars>
      </dgm:prSet>
      <dgm:spPr/>
    </dgm:pt>
    <dgm:pt modelId="{6670BDA5-2FC8-40CB-8EC7-6536BD866159}" type="pres">
      <dgm:prSet presAssocID="{EC0A4FBD-4275-434C-A903-C7274A6F8C0A}" presName="aSpace2" presStyleCnt="0"/>
      <dgm:spPr/>
    </dgm:pt>
    <dgm:pt modelId="{DAD20A58-3F53-4F3D-911F-525203D6CECD}" type="pres">
      <dgm:prSet presAssocID="{A079A647-6A54-48AE-B5F4-58F010A35938}" presName="childNode" presStyleLbl="node1" presStyleIdx="17" presStyleCnt="36">
        <dgm:presLayoutVars>
          <dgm:bulletEnabled val="1"/>
        </dgm:presLayoutVars>
      </dgm:prSet>
      <dgm:spPr/>
    </dgm:pt>
    <dgm:pt modelId="{339A7B46-BED6-49F7-B6DE-1C88B4FC917B}" type="pres">
      <dgm:prSet presAssocID="{FF69C33E-47D6-4E82-BE0D-449E2A2AD03A}" presName="aSpace" presStyleCnt="0"/>
      <dgm:spPr/>
    </dgm:pt>
    <dgm:pt modelId="{67D8F94F-AAFC-45CD-8F0B-F0802B3B38B5}" type="pres">
      <dgm:prSet presAssocID="{B0D6A2BD-9A30-43C7-9BD4-A9F10C134446}" presName="compNode" presStyleCnt="0"/>
      <dgm:spPr/>
    </dgm:pt>
    <dgm:pt modelId="{1395FC0E-549F-4E4E-9F59-1D7B5DEA314F}" type="pres">
      <dgm:prSet presAssocID="{B0D6A2BD-9A30-43C7-9BD4-A9F10C134446}" presName="aNode" presStyleLbl="bgShp" presStyleIdx="2" presStyleCnt="4"/>
      <dgm:spPr/>
    </dgm:pt>
    <dgm:pt modelId="{A0232CC3-AE98-4796-826E-7A4601F49009}" type="pres">
      <dgm:prSet presAssocID="{B0D6A2BD-9A30-43C7-9BD4-A9F10C134446}" presName="textNode" presStyleLbl="bgShp" presStyleIdx="2" presStyleCnt="4"/>
      <dgm:spPr/>
    </dgm:pt>
    <dgm:pt modelId="{E7347BC9-90E9-4336-8763-E6555F8B485C}" type="pres">
      <dgm:prSet presAssocID="{B0D6A2BD-9A30-43C7-9BD4-A9F10C134446}" presName="compChildNode" presStyleCnt="0"/>
      <dgm:spPr/>
    </dgm:pt>
    <dgm:pt modelId="{2C15A8EB-5324-4BDA-B230-A912D4CCC8C1}" type="pres">
      <dgm:prSet presAssocID="{B0D6A2BD-9A30-43C7-9BD4-A9F10C134446}" presName="theInnerList" presStyleCnt="0"/>
      <dgm:spPr/>
    </dgm:pt>
    <dgm:pt modelId="{E38339FE-DBDC-4ED5-95AD-6B97642E299B}" type="pres">
      <dgm:prSet presAssocID="{34238F4B-EC09-4CDF-BE15-34250E67724F}" presName="childNode" presStyleLbl="node1" presStyleIdx="18" presStyleCnt="36">
        <dgm:presLayoutVars>
          <dgm:bulletEnabled val="1"/>
        </dgm:presLayoutVars>
      </dgm:prSet>
      <dgm:spPr/>
    </dgm:pt>
    <dgm:pt modelId="{2E857F89-113B-4165-B845-F27200FBE2F5}" type="pres">
      <dgm:prSet presAssocID="{34238F4B-EC09-4CDF-BE15-34250E67724F}" presName="aSpace2" presStyleCnt="0"/>
      <dgm:spPr/>
    </dgm:pt>
    <dgm:pt modelId="{27D92E08-0836-43AD-B7E5-5CD42766E425}" type="pres">
      <dgm:prSet presAssocID="{C0CD7F96-6B04-4F49-BD84-5965B7FA22C7}" presName="childNode" presStyleLbl="node1" presStyleIdx="19" presStyleCnt="36">
        <dgm:presLayoutVars>
          <dgm:bulletEnabled val="1"/>
        </dgm:presLayoutVars>
      </dgm:prSet>
      <dgm:spPr/>
    </dgm:pt>
    <dgm:pt modelId="{132499B8-D470-46C9-978E-14B06058A77E}" type="pres">
      <dgm:prSet presAssocID="{C0CD7F96-6B04-4F49-BD84-5965B7FA22C7}" presName="aSpace2" presStyleCnt="0"/>
      <dgm:spPr/>
    </dgm:pt>
    <dgm:pt modelId="{5F911C17-AFD7-49EA-9709-C2E77FF7B717}" type="pres">
      <dgm:prSet presAssocID="{F26CA09C-56E6-4D15-AE3A-C7486C31E8DA}" presName="childNode" presStyleLbl="node1" presStyleIdx="20" presStyleCnt="36">
        <dgm:presLayoutVars>
          <dgm:bulletEnabled val="1"/>
        </dgm:presLayoutVars>
      </dgm:prSet>
      <dgm:spPr/>
    </dgm:pt>
    <dgm:pt modelId="{C01C1E8A-DD4F-487B-B899-27B1F672044C}" type="pres">
      <dgm:prSet presAssocID="{F26CA09C-56E6-4D15-AE3A-C7486C31E8DA}" presName="aSpace2" presStyleCnt="0"/>
      <dgm:spPr/>
    </dgm:pt>
    <dgm:pt modelId="{0C2D93F2-2120-4929-8DCD-D6B249824539}" type="pres">
      <dgm:prSet presAssocID="{E8A046C8-8592-40AD-A2F2-7FFB514F12CE}" presName="childNode" presStyleLbl="node1" presStyleIdx="21" presStyleCnt="36">
        <dgm:presLayoutVars>
          <dgm:bulletEnabled val="1"/>
        </dgm:presLayoutVars>
      </dgm:prSet>
      <dgm:spPr/>
    </dgm:pt>
    <dgm:pt modelId="{D0BD2812-3D23-4F80-97B6-CEE6CDAFC238}" type="pres">
      <dgm:prSet presAssocID="{E8A046C8-8592-40AD-A2F2-7FFB514F12CE}" presName="aSpace2" presStyleCnt="0"/>
      <dgm:spPr/>
    </dgm:pt>
    <dgm:pt modelId="{110CCF0A-A1D1-4323-AF35-1EC64ECCBCF2}" type="pres">
      <dgm:prSet presAssocID="{3C1DAE7A-C538-4535-96EC-1BE435C8DB2B}" presName="childNode" presStyleLbl="node1" presStyleIdx="22" presStyleCnt="36">
        <dgm:presLayoutVars>
          <dgm:bulletEnabled val="1"/>
        </dgm:presLayoutVars>
      </dgm:prSet>
      <dgm:spPr/>
    </dgm:pt>
    <dgm:pt modelId="{745683D8-C840-4A77-916B-C40508EDE278}" type="pres">
      <dgm:prSet presAssocID="{3C1DAE7A-C538-4535-96EC-1BE435C8DB2B}" presName="aSpace2" presStyleCnt="0"/>
      <dgm:spPr/>
    </dgm:pt>
    <dgm:pt modelId="{4E1B046F-348F-4272-B4F1-E8B0E182463E}" type="pres">
      <dgm:prSet presAssocID="{B746AAB3-9E4D-493C-BA6D-51083C4A50FD}" presName="childNode" presStyleLbl="node1" presStyleIdx="23" presStyleCnt="36">
        <dgm:presLayoutVars>
          <dgm:bulletEnabled val="1"/>
        </dgm:presLayoutVars>
      </dgm:prSet>
      <dgm:spPr/>
    </dgm:pt>
    <dgm:pt modelId="{F65C47F3-58B8-4EF8-BC51-7D08CBAC45B5}" type="pres">
      <dgm:prSet presAssocID="{B746AAB3-9E4D-493C-BA6D-51083C4A50FD}" presName="aSpace2" presStyleCnt="0"/>
      <dgm:spPr/>
    </dgm:pt>
    <dgm:pt modelId="{8506930B-7B7E-42AF-93CD-5EED254516C6}" type="pres">
      <dgm:prSet presAssocID="{077CF270-FC2F-429B-8048-7F408A22F86D}" presName="childNode" presStyleLbl="node1" presStyleIdx="24" presStyleCnt="36">
        <dgm:presLayoutVars>
          <dgm:bulletEnabled val="1"/>
        </dgm:presLayoutVars>
      </dgm:prSet>
      <dgm:spPr/>
    </dgm:pt>
    <dgm:pt modelId="{275ACCAB-F27B-4302-87A0-4A1745AFCFBC}" type="pres">
      <dgm:prSet presAssocID="{077CF270-FC2F-429B-8048-7F408A22F86D}" presName="aSpace2" presStyleCnt="0"/>
      <dgm:spPr/>
    </dgm:pt>
    <dgm:pt modelId="{E8CBA214-A7D4-48FC-872A-E8E45A279642}" type="pres">
      <dgm:prSet presAssocID="{A26FCD26-FA00-44D0-9ED1-1EC3EF4E9BF5}" presName="childNode" presStyleLbl="node1" presStyleIdx="25" presStyleCnt="36">
        <dgm:presLayoutVars>
          <dgm:bulletEnabled val="1"/>
        </dgm:presLayoutVars>
      </dgm:prSet>
      <dgm:spPr/>
    </dgm:pt>
    <dgm:pt modelId="{E5BF0C50-576D-43BD-8C02-D15C98D69776}" type="pres">
      <dgm:prSet presAssocID="{A26FCD26-FA00-44D0-9ED1-1EC3EF4E9BF5}" presName="aSpace2" presStyleCnt="0"/>
      <dgm:spPr/>
    </dgm:pt>
    <dgm:pt modelId="{EF87C056-41F1-4E85-8BA6-D9A21DBDBC59}" type="pres">
      <dgm:prSet presAssocID="{9CF5D722-39CE-464E-826C-B813CB824153}" presName="childNode" presStyleLbl="node1" presStyleIdx="26" presStyleCnt="36">
        <dgm:presLayoutVars>
          <dgm:bulletEnabled val="1"/>
        </dgm:presLayoutVars>
      </dgm:prSet>
      <dgm:spPr/>
    </dgm:pt>
    <dgm:pt modelId="{66234C48-9643-4110-84CC-352531D5C03E}" type="pres">
      <dgm:prSet presAssocID="{9CF5D722-39CE-464E-826C-B813CB824153}" presName="aSpace2" presStyleCnt="0"/>
      <dgm:spPr/>
    </dgm:pt>
    <dgm:pt modelId="{817EF468-D95D-4279-8445-A827FEC03EFB}" type="pres">
      <dgm:prSet presAssocID="{B98F1BEB-FED0-40EC-A9FD-8D71A6A4AA16}" presName="childNode" presStyleLbl="node1" presStyleIdx="27" presStyleCnt="36">
        <dgm:presLayoutVars>
          <dgm:bulletEnabled val="1"/>
        </dgm:presLayoutVars>
      </dgm:prSet>
      <dgm:spPr/>
    </dgm:pt>
    <dgm:pt modelId="{8061BD9D-D392-4EC4-9678-1002FF7026DC}" type="pres">
      <dgm:prSet presAssocID="{B98F1BEB-FED0-40EC-A9FD-8D71A6A4AA16}" presName="aSpace2" presStyleCnt="0"/>
      <dgm:spPr/>
    </dgm:pt>
    <dgm:pt modelId="{1710E74A-643D-4366-A9D3-B27E26419C5A}" type="pres">
      <dgm:prSet presAssocID="{26DAE611-2C17-4687-AA6D-A3C5AB1FD1B0}" presName="childNode" presStyleLbl="node1" presStyleIdx="28" presStyleCnt="36">
        <dgm:presLayoutVars>
          <dgm:bulletEnabled val="1"/>
        </dgm:presLayoutVars>
      </dgm:prSet>
      <dgm:spPr/>
    </dgm:pt>
    <dgm:pt modelId="{74C35869-DDDD-4CFA-B476-C2AD3DF4AB21}" type="pres">
      <dgm:prSet presAssocID="{B0D6A2BD-9A30-43C7-9BD4-A9F10C134446}" presName="aSpace" presStyleCnt="0"/>
      <dgm:spPr/>
    </dgm:pt>
    <dgm:pt modelId="{6CE305FF-F59C-4D65-B972-382BAA712148}" type="pres">
      <dgm:prSet presAssocID="{877868C5-90B1-4551-A109-5A77CB0C5377}" presName="compNode" presStyleCnt="0"/>
      <dgm:spPr/>
    </dgm:pt>
    <dgm:pt modelId="{3E292534-774C-4C3D-A1CD-30F5E19DE3FB}" type="pres">
      <dgm:prSet presAssocID="{877868C5-90B1-4551-A109-5A77CB0C5377}" presName="aNode" presStyleLbl="bgShp" presStyleIdx="3" presStyleCnt="4"/>
      <dgm:spPr/>
    </dgm:pt>
    <dgm:pt modelId="{C6DE816A-CEA6-4EC7-AEAC-42369618F944}" type="pres">
      <dgm:prSet presAssocID="{877868C5-90B1-4551-A109-5A77CB0C5377}" presName="textNode" presStyleLbl="bgShp" presStyleIdx="3" presStyleCnt="4"/>
      <dgm:spPr/>
    </dgm:pt>
    <dgm:pt modelId="{9AF3C0DA-A7E2-485D-8B5C-B6AA3B03D04D}" type="pres">
      <dgm:prSet presAssocID="{877868C5-90B1-4551-A109-5A77CB0C5377}" presName="compChildNode" presStyleCnt="0"/>
      <dgm:spPr/>
    </dgm:pt>
    <dgm:pt modelId="{7A3B4BD6-F252-45FD-AC3A-8655427CF9F4}" type="pres">
      <dgm:prSet presAssocID="{877868C5-90B1-4551-A109-5A77CB0C5377}" presName="theInnerList" presStyleCnt="0"/>
      <dgm:spPr/>
    </dgm:pt>
    <dgm:pt modelId="{3BD1803C-4302-4228-AAF7-DD20E61C2C01}" type="pres">
      <dgm:prSet presAssocID="{BE184365-0375-4B73-8B47-74C17E998B85}" presName="childNode" presStyleLbl="node1" presStyleIdx="29" presStyleCnt="36">
        <dgm:presLayoutVars>
          <dgm:bulletEnabled val="1"/>
        </dgm:presLayoutVars>
      </dgm:prSet>
      <dgm:spPr/>
    </dgm:pt>
    <dgm:pt modelId="{3FBD9BFD-495C-4E3E-AA63-0C3656FC7D7C}" type="pres">
      <dgm:prSet presAssocID="{BE184365-0375-4B73-8B47-74C17E998B85}" presName="aSpace2" presStyleCnt="0"/>
      <dgm:spPr/>
    </dgm:pt>
    <dgm:pt modelId="{41AEE942-79CE-49F8-B5D9-E0BA63ED3499}" type="pres">
      <dgm:prSet presAssocID="{C915845A-EBDB-4D46-839B-E87DE17CEAC7}" presName="childNode" presStyleLbl="node1" presStyleIdx="30" presStyleCnt="36">
        <dgm:presLayoutVars>
          <dgm:bulletEnabled val="1"/>
        </dgm:presLayoutVars>
      </dgm:prSet>
      <dgm:spPr/>
    </dgm:pt>
    <dgm:pt modelId="{B0C6044F-0FB4-4589-B0CA-9FEA0E8183D0}" type="pres">
      <dgm:prSet presAssocID="{C915845A-EBDB-4D46-839B-E87DE17CEAC7}" presName="aSpace2" presStyleCnt="0"/>
      <dgm:spPr/>
    </dgm:pt>
    <dgm:pt modelId="{ECE2ADCC-16F6-4BC4-82F9-08CF8BB14720}" type="pres">
      <dgm:prSet presAssocID="{92436433-570C-4AFA-907D-59D2541CB5E6}" presName="childNode" presStyleLbl="node1" presStyleIdx="31" presStyleCnt="36">
        <dgm:presLayoutVars>
          <dgm:bulletEnabled val="1"/>
        </dgm:presLayoutVars>
      </dgm:prSet>
      <dgm:spPr/>
    </dgm:pt>
    <dgm:pt modelId="{D064FC7B-9E33-4FE2-A711-1A4DDE919C83}" type="pres">
      <dgm:prSet presAssocID="{92436433-570C-4AFA-907D-59D2541CB5E6}" presName="aSpace2" presStyleCnt="0"/>
      <dgm:spPr/>
    </dgm:pt>
    <dgm:pt modelId="{F1076A96-32EF-4515-909C-701FD7296B8C}" type="pres">
      <dgm:prSet presAssocID="{3BA7AF4B-6876-4797-B875-B953222206C1}" presName="childNode" presStyleLbl="node1" presStyleIdx="32" presStyleCnt="36">
        <dgm:presLayoutVars>
          <dgm:bulletEnabled val="1"/>
        </dgm:presLayoutVars>
      </dgm:prSet>
      <dgm:spPr/>
    </dgm:pt>
    <dgm:pt modelId="{A7337531-1418-4667-A4BD-09833BBB92D6}" type="pres">
      <dgm:prSet presAssocID="{3BA7AF4B-6876-4797-B875-B953222206C1}" presName="aSpace2" presStyleCnt="0"/>
      <dgm:spPr/>
    </dgm:pt>
    <dgm:pt modelId="{6D4064A4-7217-468E-9F71-DA91446BA02B}" type="pres">
      <dgm:prSet presAssocID="{F01326B1-552E-40C9-B79B-21DFDBE38F0D}" presName="childNode" presStyleLbl="node1" presStyleIdx="33" presStyleCnt="36">
        <dgm:presLayoutVars>
          <dgm:bulletEnabled val="1"/>
        </dgm:presLayoutVars>
      </dgm:prSet>
      <dgm:spPr/>
    </dgm:pt>
    <dgm:pt modelId="{B1360F56-1F3B-4268-8F7D-E11B7D20567E}" type="pres">
      <dgm:prSet presAssocID="{F01326B1-552E-40C9-B79B-21DFDBE38F0D}" presName="aSpace2" presStyleCnt="0"/>
      <dgm:spPr/>
    </dgm:pt>
    <dgm:pt modelId="{95F18A70-88F0-4F58-BB2A-D1AA4C9559B4}" type="pres">
      <dgm:prSet presAssocID="{5ED3C240-ABCF-489F-8D38-D4E8638FC929}" presName="childNode" presStyleLbl="node1" presStyleIdx="34" presStyleCnt="36">
        <dgm:presLayoutVars>
          <dgm:bulletEnabled val="1"/>
        </dgm:presLayoutVars>
      </dgm:prSet>
      <dgm:spPr/>
    </dgm:pt>
    <dgm:pt modelId="{4F64520B-56CE-4515-9B3B-2E19937076E2}" type="pres">
      <dgm:prSet presAssocID="{5ED3C240-ABCF-489F-8D38-D4E8638FC929}" presName="aSpace2" presStyleCnt="0"/>
      <dgm:spPr/>
    </dgm:pt>
    <dgm:pt modelId="{4EE831FA-3C7F-4C7B-97D2-B74135392C90}" type="pres">
      <dgm:prSet presAssocID="{04A4082E-A449-403A-AEB9-332F42314907}" presName="childNode" presStyleLbl="node1" presStyleIdx="35" presStyleCnt="36">
        <dgm:presLayoutVars>
          <dgm:bulletEnabled val="1"/>
        </dgm:presLayoutVars>
      </dgm:prSet>
      <dgm:spPr/>
    </dgm:pt>
  </dgm:ptLst>
  <dgm:cxnLst>
    <dgm:cxn modelId="{EDCC6C00-801E-45FF-82D2-F459990A9DC9}" type="presOf" srcId="{55BA79F0-C8E4-4AFA-8816-2AAA62360CCB}" destId="{618352FF-01E6-4827-B6CA-F3EAA872CFBF}" srcOrd="0" destOrd="0" presId="urn:microsoft.com/office/officeart/2005/8/layout/lProcess2"/>
    <dgm:cxn modelId="{FEF66501-2C0A-455C-B12E-CB3ECA45190B}" type="presOf" srcId="{077CF270-FC2F-429B-8048-7F408A22F86D}" destId="{8506930B-7B7E-42AF-93CD-5EED254516C6}" srcOrd="0" destOrd="0" presId="urn:microsoft.com/office/officeart/2005/8/layout/lProcess2"/>
    <dgm:cxn modelId="{C56B1D04-FFF2-495D-BCFE-52A9BB356446}" srcId="{FF69C33E-47D6-4E82-BE0D-449E2A2AD03A}" destId="{BA9A1BA6-F02C-4230-B2F2-7B36FDF71622}" srcOrd="3" destOrd="0" parTransId="{57CC1B72-598D-4089-B4D9-86EFD4DACD1E}" sibTransId="{1D2F7BAA-EDAF-4B3C-A8B6-62611B374F32}"/>
    <dgm:cxn modelId="{48D68205-0F32-40E8-9524-F21D97385B85}" type="presOf" srcId="{4F8B3A7E-A799-44B3-8CEE-371EDC668BA7}" destId="{B2AFAB37-0C71-4F9A-969E-911704AFE017}" srcOrd="0" destOrd="0" presId="urn:microsoft.com/office/officeart/2005/8/layout/lProcess2"/>
    <dgm:cxn modelId="{5B0DE205-F551-4F61-B608-E623CC543B54}" srcId="{FF69C33E-47D6-4E82-BE0D-449E2A2AD03A}" destId="{1B4D477F-AD0F-4835-99FD-A2468B3A4C58}" srcOrd="4" destOrd="0" parTransId="{A392EBB1-178C-4A2F-8E0B-5AFD9BE0DFB1}" sibTransId="{A01E9B53-D6FC-4A2E-BCC2-BBAAD6A6C0AB}"/>
    <dgm:cxn modelId="{72B4E905-ADB2-450B-B334-7CE3D4E79947}" type="presOf" srcId="{B746AAB3-9E4D-493C-BA6D-51083C4A50FD}" destId="{4E1B046F-348F-4272-B4F1-E8B0E182463E}" srcOrd="0" destOrd="0" presId="urn:microsoft.com/office/officeart/2005/8/layout/lProcess2"/>
    <dgm:cxn modelId="{DEFC9906-C53A-49C6-857A-3DCFF48E330D}" type="presOf" srcId="{26DAE611-2C17-4687-AA6D-A3C5AB1FD1B0}" destId="{1710E74A-643D-4366-A9D3-B27E26419C5A}" srcOrd="0" destOrd="0" presId="urn:microsoft.com/office/officeart/2005/8/layout/lProcess2"/>
    <dgm:cxn modelId="{10955E08-FA39-4F47-A921-EAA3A6BC2840}" srcId="{FF69C33E-47D6-4E82-BE0D-449E2A2AD03A}" destId="{EC0A4FBD-4275-434C-A903-C7274A6F8C0A}" srcOrd="11" destOrd="0" parTransId="{5EBE77C0-D5D3-4108-A181-5B6AAA35A968}" sibTransId="{CBB709FA-B820-4C37-AAE2-BD7E6736ADCA}"/>
    <dgm:cxn modelId="{132F6B0D-80F5-4198-889B-0C2B71F781B5}" srcId="{4F8B3A7E-A799-44B3-8CEE-371EDC668BA7}" destId="{216BEF7A-A18A-421B-9D1F-1A18922B4DB9}" srcOrd="4" destOrd="0" parTransId="{D041C9CE-60E5-4C4A-A400-33B9AC73F29B}" sibTransId="{5E05A7F9-986C-4E62-92B0-B432334535FA}"/>
    <dgm:cxn modelId="{85164A0E-6EEF-49F4-A758-B6BC86145121}" srcId="{FF69C33E-47D6-4E82-BE0D-449E2A2AD03A}" destId="{D583DC1A-584A-4124-B79A-185543C599F9}" srcOrd="7" destOrd="0" parTransId="{A9BC005E-FE4A-4D9D-82F4-6B82A50744FB}" sibTransId="{D78650B0-60FD-4BA8-AB54-8EC8D5B76F09}"/>
    <dgm:cxn modelId="{48290412-EA89-4BEA-B938-2601A85586E7}" type="presOf" srcId="{B0D6A2BD-9A30-43C7-9BD4-A9F10C134446}" destId="{1395FC0E-549F-4E4E-9F59-1D7B5DEA314F}" srcOrd="0" destOrd="0" presId="urn:microsoft.com/office/officeart/2005/8/layout/lProcess2"/>
    <dgm:cxn modelId="{7E927F15-4594-4A19-A7C5-AD5AA12801D9}" type="presOf" srcId="{BE184365-0375-4B73-8B47-74C17E998B85}" destId="{3BD1803C-4302-4228-AAF7-DD20E61C2C01}" srcOrd="0" destOrd="0" presId="urn:microsoft.com/office/officeart/2005/8/layout/lProcess2"/>
    <dgm:cxn modelId="{ECE19916-1B49-4547-B8D9-9C5374BBE7CB}" srcId="{4F8B3A7E-A799-44B3-8CEE-371EDC668BA7}" destId="{667FF4E5-E9E4-484B-8217-7075D779B696}" srcOrd="0" destOrd="0" parTransId="{86594C7B-FDF5-47BF-87B1-833A0C463AF0}" sibTransId="{E8151434-9765-40F9-AEF4-A44EF98ED7F5}"/>
    <dgm:cxn modelId="{1542CF16-CEA1-492D-B261-4170C937C23A}" type="presOf" srcId="{B98F1BEB-FED0-40EC-A9FD-8D71A6A4AA16}" destId="{817EF468-D95D-4279-8445-A827FEC03EFB}" srcOrd="0" destOrd="0" presId="urn:microsoft.com/office/officeart/2005/8/layout/lProcess2"/>
    <dgm:cxn modelId="{33966A18-A69D-40A8-8336-AFCDDA7D40C0}" type="presOf" srcId="{877868C5-90B1-4551-A109-5A77CB0C5377}" destId="{C6DE816A-CEA6-4EC7-AEAC-42369618F944}" srcOrd="1" destOrd="0" presId="urn:microsoft.com/office/officeart/2005/8/layout/lProcess2"/>
    <dgm:cxn modelId="{0BCA901B-DFD0-46FE-8278-003A657FB0DF}" type="presOf" srcId="{A079A647-6A54-48AE-B5F4-58F010A35938}" destId="{DAD20A58-3F53-4F3D-911F-525203D6CECD}" srcOrd="0" destOrd="0" presId="urn:microsoft.com/office/officeart/2005/8/layout/lProcess2"/>
    <dgm:cxn modelId="{98BAD91E-0E53-4DDF-B8EE-E44B77C67181}" type="presOf" srcId="{BA9A1BA6-F02C-4230-B2F2-7B36FDF71622}" destId="{04E1A88F-EA53-4530-8BD9-B78D537F9757}" srcOrd="0" destOrd="0" presId="urn:microsoft.com/office/officeart/2005/8/layout/lProcess2"/>
    <dgm:cxn modelId="{A1339A1F-E1D1-4EF8-AB94-8FF8C53D3543}" srcId="{4F8B3A7E-A799-44B3-8CEE-371EDC668BA7}" destId="{BE3404EC-E0B5-4DA6-8876-6E28335086E3}" srcOrd="2" destOrd="0" parTransId="{5A3C1A65-A2A9-4757-B850-EF17FE0C4BF0}" sibTransId="{BF858A31-15BC-46CD-B249-80EF8F965B84}"/>
    <dgm:cxn modelId="{7A648B22-8F88-429F-827B-2C245621C7AF}" type="presOf" srcId="{34238F4B-EC09-4CDF-BE15-34250E67724F}" destId="{E38339FE-DBDC-4ED5-95AD-6B97642E299B}" srcOrd="0" destOrd="0" presId="urn:microsoft.com/office/officeart/2005/8/layout/lProcess2"/>
    <dgm:cxn modelId="{C7B6ED25-57A6-4670-9F0F-EC745D952C12}" type="presOf" srcId="{F01326B1-552E-40C9-B79B-21DFDBE38F0D}" destId="{6D4064A4-7217-468E-9F71-DA91446BA02B}" srcOrd="0" destOrd="0" presId="urn:microsoft.com/office/officeart/2005/8/layout/lProcess2"/>
    <dgm:cxn modelId="{5117FA25-E4D4-4FA0-B7E0-5866748A9323}" srcId="{18E3575E-D285-4EB0-B7A6-248A9DE55C5C}" destId="{4F8B3A7E-A799-44B3-8CEE-371EDC668BA7}" srcOrd="0" destOrd="0" parTransId="{FD68B75B-081B-450F-A36B-99D4CA774D4E}" sibTransId="{42057592-0982-4012-A310-0D9B53B2C573}"/>
    <dgm:cxn modelId="{BA8E312B-5015-4286-B9F1-2D5F3E7819E6}" type="presOf" srcId="{AA167F5F-DE2D-4240-BAED-8112C2D68589}" destId="{58DE28A1-DE01-4749-9248-1C182092CF8C}" srcOrd="0" destOrd="0" presId="urn:microsoft.com/office/officeart/2005/8/layout/lProcess2"/>
    <dgm:cxn modelId="{98121931-7D76-402F-BCC6-CA9ADADDAEE1}" srcId="{877868C5-90B1-4551-A109-5A77CB0C5377}" destId="{BE184365-0375-4B73-8B47-74C17E998B85}" srcOrd="0" destOrd="0" parTransId="{807A8A58-9F64-4850-9B13-29BC54B2DB2E}" sibTransId="{B0A84A1B-7A6D-450F-A231-69EBDB2540D3}"/>
    <dgm:cxn modelId="{DDA22B31-1829-4B2B-8C35-9D108B5BA691}" type="presOf" srcId="{E22DCB94-882D-4FA8-9147-B409168F3583}" destId="{60B57600-3F43-4465-9FF5-B4F2A95D1796}" srcOrd="0" destOrd="0" presId="urn:microsoft.com/office/officeart/2005/8/layout/lProcess2"/>
    <dgm:cxn modelId="{4058E633-E78F-45C4-AB74-D96690DBB689}" type="presOf" srcId="{216BEF7A-A18A-421B-9D1F-1A18922B4DB9}" destId="{445D5814-45BF-4047-A356-8FE83278FA45}" srcOrd="0" destOrd="0" presId="urn:microsoft.com/office/officeart/2005/8/layout/lProcess2"/>
    <dgm:cxn modelId="{264E4038-2444-4BFD-A756-8D82F31BD3E0}" type="presOf" srcId="{877868C5-90B1-4551-A109-5A77CB0C5377}" destId="{3E292534-774C-4C3D-A1CD-30F5E19DE3FB}" srcOrd="0" destOrd="0" presId="urn:microsoft.com/office/officeart/2005/8/layout/lProcess2"/>
    <dgm:cxn modelId="{28AA6338-8342-49E1-876E-D587F189DCD5}" type="presOf" srcId="{9CF5D722-39CE-464E-826C-B813CB824153}" destId="{EF87C056-41F1-4E85-8BA6-D9A21DBDBC59}" srcOrd="0" destOrd="0" presId="urn:microsoft.com/office/officeart/2005/8/layout/lProcess2"/>
    <dgm:cxn modelId="{1F39553B-6570-4FDC-8EEC-F9D017E86D96}" type="presOf" srcId="{A26FCD26-FA00-44D0-9ED1-1EC3EF4E9BF5}" destId="{E8CBA214-A7D4-48FC-872A-E8E45A279642}" srcOrd="0" destOrd="0" presId="urn:microsoft.com/office/officeart/2005/8/layout/lProcess2"/>
    <dgm:cxn modelId="{E738F45B-E132-4375-9CC3-E2F1CB6FA912}" srcId="{FF69C33E-47D6-4E82-BE0D-449E2A2AD03A}" destId="{76439F2B-2F40-4C46-9616-35F40CE81D4E}" srcOrd="10" destOrd="0" parTransId="{776489BF-38E2-415C-8A73-25CA503575D0}" sibTransId="{D097FBE2-9095-4C28-AFB4-7BC283ECA217}"/>
    <dgm:cxn modelId="{F8BD6F5D-B75B-4DE9-89BE-488D4650F020}" srcId="{18E3575E-D285-4EB0-B7A6-248A9DE55C5C}" destId="{B0D6A2BD-9A30-43C7-9BD4-A9F10C134446}" srcOrd="2" destOrd="0" parTransId="{D86A86F8-0EDD-4D5F-A525-8AAF03D21AAA}" sibTransId="{69E4C2B3-EB2E-41A8-A158-5C8F436D78C9}"/>
    <dgm:cxn modelId="{C0FF355E-9D30-4030-9461-DF935005C407}" type="presOf" srcId="{FF69C33E-47D6-4E82-BE0D-449E2A2AD03A}" destId="{16F50507-AC0D-4DEB-9463-F7F0A09EEFB5}" srcOrd="0" destOrd="0" presId="urn:microsoft.com/office/officeart/2005/8/layout/lProcess2"/>
    <dgm:cxn modelId="{8E5F1061-9E63-488E-8E07-4B50C2ACCA9E}" srcId="{FF69C33E-47D6-4E82-BE0D-449E2A2AD03A}" destId="{C662BD58-9238-4B15-8DC1-0B7CC20FC005}" srcOrd="0" destOrd="0" parTransId="{5CA98496-A334-4961-8215-BAC800E791A1}" sibTransId="{321C1853-D6A8-4514-90F4-04511C762605}"/>
    <dgm:cxn modelId="{BDD5DA41-2440-40CC-AEFC-59DF50917394}" type="presOf" srcId="{C0CD7F96-6B04-4F49-BD84-5965B7FA22C7}" destId="{27D92E08-0836-43AD-B7E5-5CD42766E425}" srcOrd="0" destOrd="0" presId="urn:microsoft.com/office/officeart/2005/8/layout/lProcess2"/>
    <dgm:cxn modelId="{F6775246-D18A-459F-B25B-30A0011879DD}" type="presOf" srcId="{B0D6A2BD-9A30-43C7-9BD4-A9F10C134446}" destId="{A0232CC3-AE98-4796-826E-7A4601F49009}" srcOrd="1" destOrd="0" presId="urn:microsoft.com/office/officeart/2005/8/layout/lProcess2"/>
    <dgm:cxn modelId="{9042226A-9334-4CD1-9E10-6C1B4C09C7D7}" srcId="{FF69C33E-47D6-4E82-BE0D-449E2A2AD03A}" destId="{F963CA19-F7E7-404E-846C-4F62BAEB026A}" srcOrd="2" destOrd="0" parTransId="{B8CA6442-7566-48D3-A744-AFF50BBC61D3}" sibTransId="{D61D3304-BB75-4274-907D-5B722F4FB3C8}"/>
    <dgm:cxn modelId="{F063E16A-73A6-4C6B-B442-41F5E31D41DB}" type="presOf" srcId="{D583DC1A-584A-4124-B79A-185543C599F9}" destId="{866FEB88-4803-4769-B31F-43E944ABB4BC}" srcOrd="0" destOrd="0" presId="urn:microsoft.com/office/officeart/2005/8/layout/lProcess2"/>
    <dgm:cxn modelId="{0218034C-0BDB-4AFE-95C2-C5EF26825223}" srcId="{877868C5-90B1-4551-A109-5A77CB0C5377}" destId="{3BA7AF4B-6876-4797-B875-B953222206C1}" srcOrd="3" destOrd="0" parTransId="{FC699969-8CF7-499C-A1B5-1374F57710F3}" sibTransId="{37304BB9-6A2F-4836-B27D-A70A93E99FF1}"/>
    <dgm:cxn modelId="{604DBD6E-B078-4285-8246-3210A288E4A5}" srcId="{B0D6A2BD-9A30-43C7-9BD4-A9F10C134446}" destId="{F26CA09C-56E6-4D15-AE3A-C7486C31E8DA}" srcOrd="2" destOrd="0" parTransId="{7DF87F52-E676-40CD-B9A4-4ED097773E99}" sibTransId="{79FC926D-F852-48E1-BF1B-5EBEB6D58223}"/>
    <dgm:cxn modelId="{AC24906F-3A0C-42FF-B1DA-B28431DCE8A4}" srcId="{877868C5-90B1-4551-A109-5A77CB0C5377}" destId="{04A4082E-A449-403A-AEB9-332F42314907}" srcOrd="6" destOrd="0" parTransId="{8164DF63-8E8D-4F52-8AB7-A18B4C57EF91}" sibTransId="{E7C35D2C-AAF1-46C0-8C54-64FC21AC98F0}"/>
    <dgm:cxn modelId="{25767350-A1EC-4AF7-A478-AF153F8523E4}" srcId="{FF69C33E-47D6-4E82-BE0D-449E2A2AD03A}" destId="{55BA79F0-C8E4-4AFA-8816-2AAA62360CCB}" srcOrd="6" destOrd="0" parTransId="{F5ACCE0D-8819-4E49-A9C7-18ECD0E9339C}" sibTransId="{039FF2F7-75DA-4391-B51C-AA80679570D7}"/>
    <dgm:cxn modelId="{97250252-6EB5-498F-97C6-09E129D1CA2B}" type="presOf" srcId="{18E3575E-D285-4EB0-B7A6-248A9DE55C5C}" destId="{AD176A55-AF0A-471C-8401-E4CC16632508}" srcOrd="0" destOrd="0" presId="urn:microsoft.com/office/officeart/2005/8/layout/lProcess2"/>
    <dgm:cxn modelId="{BB43EE72-97E1-4290-8EC8-3F3F836E6905}" type="presOf" srcId="{76439F2B-2F40-4C46-9616-35F40CE81D4E}" destId="{CCAEC360-D6A0-4B38-9A2D-F3BE29CCEFF5}" srcOrd="0" destOrd="0" presId="urn:microsoft.com/office/officeart/2005/8/layout/lProcess2"/>
    <dgm:cxn modelId="{4BBB6075-A29B-4C3B-B647-31418AE8B848}" type="presOf" srcId="{3C1DAE7A-C538-4535-96EC-1BE435C8DB2B}" destId="{110CCF0A-A1D1-4323-AF35-1EC64ECCBCF2}" srcOrd="0" destOrd="0" presId="urn:microsoft.com/office/officeart/2005/8/layout/lProcess2"/>
    <dgm:cxn modelId="{3A414655-2B35-4EE5-ACC2-3BA868C3AD60}" srcId="{877868C5-90B1-4551-A109-5A77CB0C5377}" destId="{5ED3C240-ABCF-489F-8D38-D4E8638FC929}" srcOrd="5" destOrd="0" parTransId="{FE60280B-B2C8-4CF8-96F7-8C738BF595B1}" sibTransId="{706584AE-572A-4185-925B-52A2254B588A}"/>
    <dgm:cxn modelId="{6AC0DB77-F61D-4685-9273-A78BB9396695}" srcId="{B0D6A2BD-9A30-43C7-9BD4-A9F10C134446}" destId="{A26FCD26-FA00-44D0-9ED1-1EC3EF4E9BF5}" srcOrd="7" destOrd="0" parTransId="{6B60BC10-84A5-4308-8F76-84483A0EA14A}" sibTransId="{434242E0-4317-4E6E-9911-2A18D40E01E6}"/>
    <dgm:cxn modelId="{E96F5B58-F501-4440-BDA6-CBF5F71907D4}" type="presOf" srcId="{E8A046C8-8592-40AD-A2F2-7FFB514F12CE}" destId="{0C2D93F2-2120-4929-8DCD-D6B249824539}" srcOrd="0" destOrd="0" presId="urn:microsoft.com/office/officeart/2005/8/layout/lProcess2"/>
    <dgm:cxn modelId="{B6A59E58-E122-4325-AF7F-4D689D5C56E8}" type="presOf" srcId="{92436433-570C-4AFA-907D-59D2541CB5E6}" destId="{ECE2ADCC-16F6-4BC4-82F9-08CF8BB14720}" srcOrd="0" destOrd="0" presId="urn:microsoft.com/office/officeart/2005/8/layout/lProcess2"/>
    <dgm:cxn modelId="{A2B5967C-39AD-4754-AFC2-E621BEC4A4C0}" type="presOf" srcId="{FF69C33E-47D6-4E82-BE0D-449E2A2AD03A}" destId="{EDECBB55-147B-4993-8857-E7C9CD01E31E}" srcOrd="1" destOrd="0" presId="urn:microsoft.com/office/officeart/2005/8/layout/lProcess2"/>
    <dgm:cxn modelId="{8D7BD883-1546-449A-AB35-4B30C6575458}" srcId="{B0D6A2BD-9A30-43C7-9BD4-A9F10C134446}" destId="{077CF270-FC2F-429B-8048-7F408A22F86D}" srcOrd="6" destOrd="0" parTransId="{D3E68AC5-C28E-47A5-8ECA-AE1DC0754E13}" sibTransId="{39C988CA-199B-4130-9C78-04FE79E62FF1}"/>
    <dgm:cxn modelId="{937CB288-8770-48CA-A385-EA63434EA70E}" type="presOf" srcId="{C662BD58-9238-4B15-8DC1-0B7CC20FC005}" destId="{46817F4B-BFEC-434C-A94D-CEA4D133CF36}" srcOrd="0" destOrd="0" presId="urn:microsoft.com/office/officeart/2005/8/layout/lProcess2"/>
    <dgm:cxn modelId="{FEC41D8E-96FB-4E55-A15A-A57902E8BA9D}" type="presOf" srcId="{EC0A4FBD-4275-434C-A903-C7274A6F8C0A}" destId="{32879F65-1E85-4106-A01E-ABF3C2AFBD8D}" srcOrd="0" destOrd="0" presId="urn:microsoft.com/office/officeart/2005/8/layout/lProcess2"/>
    <dgm:cxn modelId="{DF5DFC90-7A49-43EB-8AC5-0DA47661F413}" srcId="{877868C5-90B1-4551-A109-5A77CB0C5377}" destId="{C915845A-EBDB-4D46-839B-E87DE17CEAC7}" srcOrd="1" destOrd="0" parTransId="{68B7CCA1-87EA-4074-B9FC-AFB7A29C1CA1}" sibTransId="{B7B569D5-1B2C-4A53-BE2E-20DD88A72ABF}"/>
    <dgm:cxn modelId="{7B527E94-6646-4783-B56A-631C2BFAD238}" srcId="{B0D6A2BD-9A30-43C7-9BD4-A9F10C134446}" destId="{B746AAB3-9E4D-493C-BA6D-51083C4A50FD}" srcOrd="5" destOrd="0" parTransId="{6214E7E1-C8A9-4915-9547-8DCEE222EFBC}" sibTransId="{50E5B20A-BCAC-4B39-8664-ACFF054F3419}"/>
    <dgm:cxn modelId="{D8DB8098-D096-45CB-ACE2-83E5B06F544E}" type="presOf" srcId="{4F8B3A7E-A799-44B3-8CEE-371EDC668BA7}" destId="{A28B2598-CFDD-47D2-8F77-9E1B01512D46}" srcOrd="1" destOrd="0" presId="urn:microsoft.com/office/officeart/2005/8/layout/lProcess2"/>
    <dgm:cxn modelId="{DB188298-202A-4982-8D61-02B5CF0D4695}" type="presOf" srcId="{04A4082E-A449-403A-AEB9-332F42314907}" destId="{4EE831FA-3C7F-4C7B-97D2-B74135392C90}" srcOrd="0" destOrd="0" presId="urn:microsoft.com/office/officeart/2005/8/layout/lProcess2"/>
    <dgm:cxn modelId="{B4AF829B-D528-489B-B365-755B680CC245}" type="presOf" srcId="{1B4D477F-AD0F-4835-99FD-A2468B3A4C58}" destId="{6F7F521B-1A71-460B-813B-DF2006E97790}" srcOrd="0" destOrd="0" presId="urn:microsoft.com/office/officeart/2005/8/layout/lProcess2"/>
    <dgm:cxn modelId="{45FCC9A1-473E-4018-B082-1997358C22E0}" srcId="{B0D6A2BD-9A30-43C7-9BD4-A9F10C134446}" destId="{B98F1BEB-FED0-40EC-A9FD-8D71A6A4AA16}" srcOrd="9" destOrd="0" parTransId="{C5766EB3-C72F-4382-9EA5-233DE42CDA14}" sibTransId="{7D976348-C6FF-4576-A4F7-86481112B022}"/>
    <dgm:cxn modelId="{CA5B64A2-FB5F-436A-9E80-7C8FD4087029}" type="presOf" srcId="{783F2644-A66C-4BEF-8A43-9504D906EA2E}" destId="{47F846FB-8CD4-4415-87DE-8AA175C4B468}" srcOrd="0" destOrd="0" presId="urn:microsoft.com/office/officeart/2005/8/layout/lProcess2"/>
    <dgm:cxn modelId="{00A888A8-3902-4046-9EC8-31CC87D1F604}" srcId="{18E3575E-D285-4EB0-B7A6-248A9DE55C5C}" destId="{877868C5-90B1-4551-A109-5A77CB0C5377}" srcOrd="3" destOrd="0" parTransId="{1D3ED9C7-E3E6-4742-AA93-CB16D8219098}" sibTransId="{A3FEA283-8398-410F-B8DB-0FD178B99EC0}"/>
    <dgm:cxn modelId="{07F49CAB-D389-4E2D-A9A7-743953D34514}" srcId="{FF69C33E-47D6-4E82-BE0D-449E2A2AD03A}" destId="{783F2644-A66C-4BEF-8A43-9504D906EA2E}" srcOrd="9" destOrd="0" parTransId="{D8E2CD60-9103-45B5-BD42-A89CE37E571B}" sibTransId="{A7EB89E9-8599-4D89-B7E3-92F5AC3F3F66}"/>
    <dgm:cxn modelId="{A2886FAC-4B03-4AD4-A256-AAA5D2CADD4A}" type="presOf" srcId="{D8AC928F-74D6-4753-ACA4-4B9379EF7D3B}" destId="{4CDF740D-9F34-4936-8AA3-9AD7F7BC3D91}" srcOrd="0" destOrd="0" presId="urn:microsoft.com/office/officeart/2005/8/layout/lProcess2"/>
    <dgm:cxn modelId="{9DE099AC-9A40-45D7-915B-BC68F1C91600}" srcId="{B0D6A2BD-9A30-43C7-9BD4-A9F10C134446}" destId="{E8A046C8-8592-40AD-A2F2-7FFB514F12CE}" srcOrd="3" destOrd="0" parTransId="{67B237AA-CCCE-4773-A203-C487D9ECE9A3}" sibTransId="{A96C2250-133A-4195-845E-B3797F153EF5}"/>
    <dgm:cxn modelId="{9E31CAAE-2D8A-4A10-8DAD-7BB54A597B1E}" srcId="{FF69C33E-47D6-4E82-BE0D-449E2A2AD03A}" destId="{23CFCA5C-71B9-41FC-AFDB-2F41B0C98C46}" srcOrd="8" destOrd="0" parTransId="{0A0599D6-1FE4-429B-B0CE-19EF692CC2B9}" sibTransId="{C854F423-773E-47B2-B85D-DFDEAAD7EFA3}"/>
    <dgm:cxn modelId="{87F5B0B0-312D-4163-A979-69CB2EB305B8}" srcId="{4F8B3A7E-A799-44B3-8CEE-371EDC668BA7}" destId="{AA167F5F-DE2D-4240-BAED-8112C2D68589}" srcOrd="3" destOrd="0" parTransId="{E22967B3-BBF7-4E2B-B2D2-0E6DEE481B0F}" sibTransId="{B3D4DB52-4EA3-4EDC-AB5C-1368A6A0F271}"/>
    <dgm:cxn modelId="{CF80CAB1-6750-419E-8BA9-340ADEDE278E}" srcId="{18E3575E-D285-4EB0-B7A6-248A9DE55C5C}" destId="{FF69C33E-47D6-4E82-BE0D-449E2A2AD03A}" srcOrd="1" destOrd="0" parTransId="{5FBE7B7B-1364-48BE-95AB-D4E2592B568C}" sibTransId="{8826EBD3-9279-4848-A052-F28EBA8052D1}"/>
    <dgm:cxn modelId="{7AC908B5-2035-4D88-9258-21358522606B}" type="presOf" srcId="{BE3404EC-E0B5-4DA6-8876-6E28335086E3}" destId="{BFCCAD28-5833-445C-ABE8-5142EAB90F39}" srcOrd="0" destOrd="0" presId="urn:microsoft.com/office/officeart/2005/8/layout/lProcess2"/>
    <dgm:cxn modelId="{824DF8BC-4955-4793-A1D3-2FF0B2AE001E}" type="presOf" srcId="{C915845A-EBDB-4D46-839B-E87DE17CEAC7}" destId="{41AEE942-79CE-49F8-B5D9-E0BA63ED3499}" srcOrd="0" destOrd="0" presId="urn:microsoft.com/office/officeart/2005/8/layout/lProcess2"/>
    <dgm:cxn modelId="{F67FE8BF-F072-4697-920F-3B0895CE9C28}" srcId="{FF69C33E-47D6-4E82-BE0D-449E2A2AD03A}" destId="{A079A647-6A54-48AE-B5F4-58F010A35938}" srcOrd="12" destOrd="0" parTransId="{C1063814-9780-4C25-9275-066CF189919E}" sibTransId="{94588FC9-E390-4C9C-9326-CF9F122FDFF7}"/>
    <dgm:cxn modelId="{2016C9C1-28C5-454F-A08D-7E0DFD493A4D}" srcId="{877868C5-90B1-4551-A109-5A77CB0C5377}" destId="{F01326B1-552E-40C9-B79B-21DFDBE38F0D}" srcOrd="4" destOrd="0" parTransId="{0EE00662-BFF5-4BD4-85F1-5EE8E783767D}" sibTransId="{E6297FAC-311D-4291-B103-2AC0FE7F6A24}"/>
    <dgm:cxn modelId="{F2D5D4C5-8489-4C78-8B9A-A38B2C0A92ED}" type="presOf" srcId="{5ED3C240-ABCF-489F-8D38-D4E8638FC929}" destId="{95F18A70-88F0-4F58-BB2A-D1AA4C9559B4}" srcOrd="0" destOrd="0" presId="urn:microsoft.com/office/officeart/2005/8/layout/lProcess2"/>
    <dgm:cxn modelId="{B7D6B4C6-B3AA-4083-A0DD-EBBCE50A80BA}" type="presOf" srcId="{23CFCA5C-71B9-41FC-AFDB-2F41B0C98C46}" destId="{262CA6BF-C2C0-40AB-BD20-CCF829558D45}" srcOrd="0" destOrd="0" presId="urn:microsoft.com/office/officeart/2005/8/layout/lProcess2"/>
    <dgm:cxn modelId="{3D1E83CC-7528-4057-A6E5-C85B29FE40DA}" srcId="{B0D6A2BD-9A30-43C7-9BD4-A9F10C134446}" destId="{9CF5D722-39CE-464E-826C-B813CB824153}" srcOrd="8" destOrd="0" parTransId="{06525BD6-87D4-4FEC-8483-AFDCA2EC0869}" sibTransId="{D0CB83E5-B32B-4280-A1E0-082E83671DBC}"/>
    <dgm:cxn modelId="{06554BD4-4FC2-4A85-9F35-8FE6F54DFDB2}" srcId="{FF69C33E-47D6-4E82-BE0D-449E2A2AD03A}" destId="{4D5FA9E9-9C3F-4597-9E1E-88FC65CD4139}" srcOrd="5" destOrd="0" parTransId="{24FEC8D7-F7D8-46C6-B915-E045042728A6}" sibTransId="{A2A46E4D-F5AB-42FA-807D-3E1CEF955D6D}"/>
    <dgm:cxn modelId="{6F106BDB-EDB3-424E-8DC5-4B9D5C1184A1}" type="presOf" srcId="{F26CA09C-56E6-4D15-AE3A-C7486C31E8DA}" destId="{5F911C17-AFD7-49EA-9709-C2E77FF7B717}" srcOrd="0" destOrd="0" presId="urn:microsoft.com/office/officeart/2005/8/layout/lProcess2"/>
    <dgm:cxn modelId="{BEED47E3-CE3D-42F7-829B-C53422E8A390}" type="presOf" srcId="{F963CA19-F7E7-404E-846C-4F62BAEB026A}" destId="{51CCC947-8CC5-479C-8436-5886D029B51A}" srcOrd="0" destOrd="0" presId="urn:microsoft.com/office/officeart/2005/8/layout/lProcess2"/>
    <dgm:cxn modelId="{BD1E52E5-4C33-4429-81DC-7F8CD2F3BE1F}" srcId="{4F8B3A7E-A799-44B3-8CEE-371EDC668BA7}" destId="{D8AC928F-74D6-4753-ACA4-4B9379EF7D3B}" srcOrd="1" destOrd="0" parTransId="{CC6567DC-71F1-40F5-AB2C-9D6F95C0F4E0}" sibTransId="{C9308357-2C5C-4937-938D-7A80691609A3}"/>
    <dgm:cxn modelId="{616579E9-DC33-42FC-B253-FA61BA0303E8}" type="presOf" srcId="{667FF4E5-E9E4-484B-8217-7075D779B696}" destId="{EAE85BCE-9683-40FB-80FB-5E95EB18FD58}" srcOrd="0" destOrd="0" presId="urn:microsoft.com/office/officeart/2005/8/layout/lProcess2"/>
    <dgm:cxn modelId="{194FD4E9-80F1-4C1C-9919-E49892A100F5}" srcId="{B0D6A2BD-9A30-43C7-9BD4-A9F10C134446}" destId="{34238F4B-EC09-4CDF-BE15-34250E67724F}" srcOrd="0" destOrd="0" parTransId="{FF3B5254-94F9-4C69-9CE8-6F98366E6212}" sibTransId="{1FE82063-5D9D-46FA-A23D-461022BE316A}"/>
    <dgm:cxn modelId="{78A56CEC-4A89-49D2-8C6B-3685B6E1E0C9}" srcId="{B0D6A2BD-9A30-43C7-9BD4-A9F10C134446}" destId="{C0CD7F96-6B04-4F49-BD84-5965B7FA22C7}" srcOrd="1" destOrd="0" parTransId="{32B5ACED-6DBE-412B-AB71-6D613E30B496}" sibTransId="{C8FE9133-F297-4936-A7B3-43538DFB58D5}"/>
    <dgm:cxn modelId="{BEB49AED-DCFC-4E84-8733-F6468197ADF6}" srcId="{B0D6A2BD-9A30-43C7-9BD4-A9F10C134446}" destId="{26DAE611-2C17-4687-AA6D-A3C5AB1FD1B0}" srcOrd="10" destOrd="0" parTransId="{1F4A33C9-3E53-4877-8513-4A4A575B9612}" sibTransId="{002756AC-0E38-418F-88CA-FF841CDD023F}"/>
    <dgm:cxn modelId="{6D5890F0-E631-404A-9F16-E8A41FB5219A}" srcId="{FF69C33E-47D6-4E82-BE0D-449E2A2AD03A}" destId="{E22DCB94-882D-4FA8-9147-B409168F3583}" srcOrd="1" destOrd="0" parTransId="{50042DEB-71B1-4300-9441-563771097D5E}" sibTransId="{295A1D3F-CFCE-484C-9B40-5BCB3989AEF5}"/>
    <dgm:cxn modelId="{A1879CF3-D06A-4A72-8319-0005EEF93BAB}" type="presOf" srcId="{4D5FA9E9-9C3F-4597-9E1E-88FC65CD4139}" destId="{E0155E49-18D7-4546-9274-CD776F837DAE}" srcOrd="0" destOrd="0" presId="urn:microsoft.com/office/officeart/2005/8/layout/lProcess2"/>
    <dgm:cxn modelId="{FA42E8F4-F01E-4607-8AA7-117FC995F72F}" srcId="{877868C5-90B1-4551-A109-5A77CB0C5377}" destId="{92436433-570C-4AFA-907D-59D2541CB5E6}" srcOrd="2" destOrd="0" parTransId="{D6E58CC8-6AB7-407F-B294-42A0152A84B4}" sibTransId="{1FACF6C6-93BE-4199-82B3-D4AFF0063106}"/>
    <dgm:cxn modelId="{C34DBDFC-5132-4652-97C5-463458B821D3}" type="presOf" srcId="{3BA7AF4B-6876-4797-B875-B953222206C1}" destId="{F1076A96-32EF-4515-909C-701FD7296B8C}" srcOrd="0" destOrd="0" presId="urn:microsoft.com/office/officeart/2005/8/layout/lProcess2"/>
    <dgm:cxn modelId="{78D258FD-AA7A-46BF-84A4-07F624D87285}" srcId="{B0D6A2BD-9A30-43C7-9BD4-A9F10C134446}" destId="{3C1DAE7A-C538-4535-96EC-1BE435C8DB2B}" srcOrd="4" destOrd="0" parTransId="{39BA667C-4AF5-4574-AEAE-878013AB221E}" sibTransId="{8816754F-B6E9-486A-B727-DE876A4C59A9}"/>
    <dgm:cxn modelId="{C86F0C61-27DA-47CB-8CE8-E6DA5C3E4993}" type="presParOf" srcId="{AD176A55-AF0A-471C-8401-E4CC16632508}" destId="{F5E4ED16-AB9C-46E7-AD20-610B9C7E144B}" srcOrd="0" destOrd="0" presId="urn:microsoft.com/office/officeart/2005/8/layout/lProcess2"/>
    <dgm:cxn modelId="{3A815C49-ECE6-4343-AF03-37094960B12E}" type="presParOf" srcId="{F5E4ED16-AB9C-46E7-AD20-610B9C7E144B}" destId="{B2AFAB37-0C71-4F9A-969E-911704AFE017}" srcOrd="0" destOrd="0" presId="urn:microsoft.com/office/officeart/2005/8/layout/lProcess2"/>
    <dgm:cxn modelId="{C9A3E7BC-BEE9-4C19-96E2-1C254EA6CC36}" type="presParOf" srcId="{F5E4ED16-AB9C-46E7-AD20-610B9C7E144B}" destId="{A28B2598-CFDD-47D2-8F77-9E1B01512D46}" srcOrd="1" destOrd="0" presId="urn:microsoft.com/office/officeart/2005/8/layout/lProcess2"/>
    <dgm:cxn modelId="{1820DC6E-B53B-429D-9999-2EF9869AFABA}" type="presParOf" srcId="{F5E4ED16-AB9C-46E7-AD20-610B9C7E144B}" destId="{B8763BD6-8432-451D-94A5-A93EED9AE0F1}" srcOrd="2" destOrd="0" presId="urn:microsoft.com/office/officeart/2005/8/layout/lProcess2"/>
    <dgm:cxn modelId="{B74D9E7B-6094-4543-8025-8048CE695A47}" type="presParOf" srcId="{B8763BD6-8432-451D-94A5-A93EED9AE0F1}" destId="{F03E1305-8524-460B-BC12-738F7BEFBD49}" srcOrd="0" destOrd="0" presId="urn:microsoft.com/office/officeart/2005/8/layout/lProcess2"/>
    <dgm:cxn modelId="{247E3C0C-DCBB-4AB3-8378-789A090C9B7C}" type="presParOf" srcId="{F03E1305-8524-460B-BC12-738F7BEFBD49}" destId="{EAE85BCE-9683-40FB-80FB-5E95EB18FD58}" srcOrd="0" destOrd="0" presId="urn:microsoft.com/office/officeart/2005/8/layout/lProcess2"/>
    <dgm:cxn modelId="{88D0CEC2-77BE-4CD5-8864-210020DC954C}" type="presParOf" srcId="{F03E1305-8524-460B-BC12-738F7BEFBD49}" destId="{BB51DE4D-C1F2-4145-9C8F-DCE1EBD8FD57}" srcOrd="1" destOrd="0" presId="urn:microsoft.com/office/officeart/2005/8/layout/lProcess2"/>
    <dgm:cxn modelId="{B59DD7BC-4744-464B-BC6F-7F692EDF6643}" type="presParOf" srcId="{F03E1305-8524-460B-BC12-738F7BEFBD49}" destId="{4CDF740D-9F34-4936-8AA3-9AD7F7BC3D91}" srcOrd="2" destOrd="0" presId="urn:microsoft.com/office/officeart/2005/8/layout/lProcess2"/>
    <dgm:cxn modelId="{042477E1-8AF3-4BA6-98A6-E4BCD716E6A8}" type="presParOf" srcId="{F03E1305-8524-460B-BC12-738F7BEFBD49}" destId="{2CBAA36A-2C68-41FD-B8AF-FC36CCCC5126}" srcOrd="3" destOrd="0" presId="urn:microsoft.com/office/officeart/2005/8/layout/lProcess2"/>
    <dgm:cxn modelId="{89EF8296-4372-41CC-BA9D-52369B68C136}" type="presParOf" srcId="{F03E1305-8524-460B-BC12-738F7BEFBD49}" destId="{BFCCAD28-5833-445C-ABE8-5142EAB90F39}" srcOrd="4" destOrd="0" presId="urn:microsoft.com/office/officeart/2005/8/layout/lProcess2"/>
    <dgm:cxn modelId="{F6CA35D8-5EA0-49A0-96C7-38E90F05E389}" type="presParOf" srcId="{F03E1305-8524-460B-BC12-738F7BEFBD49}" destId="{45CA29A5-D625-488D-AF1C-C3320CA4AED2}" srcOrd="5" destOrd="0" presId="urn:microsoft.com/office/officeart/2005/8/layout/lProcess2"/>
    <dgm:cxn modelId="{2B82429E-9A8E-41D8-B029-F269FEBF9B9F}" type="presParOf" srcId="{F03E1305-8524-460B-BC12-738F7BEFBD49}" destId="{58DE28A1-DE01-4749-9248-1C182092CF8C}" srcOrd="6" destOrd="0" presId="urn:microsoft.com/office/officeart/2005/8/layout/lProcess2"/>
    <dgm:cxn modelId="{8AEB4A5F-C714-44BD-9BE7-6D1B23B159E6}" type="presParOf" srcId="{F03E1305-8524-460B-BC12-738F7BEFBD49}" destId="{30459E5D-845D-4A8C-BC86-BDBA99C5614A}" srcOrd="7" destOrd="0" presId="urn:microsoft.com/office/officeart/2005/8/layout/lProcess2"/>
    <dgm:cxn modelId="{5CAF1C26-DD57-45DB-B812-8237F2F29E51}" type="presParOf" srcId="{F03E1305-8524-460B-BC12-738F7BEFBD49}" destId="{445D5814-45BF-4047-A356-8FE83278FA45}" srcOrd="8" destOrd="0" presId="urn:microsoft.com/office/officeart/2005/8/layout/lProcess2"/>
    <dgm:cxn modelId="{0C588AD7-6BFE-41B1-BE32-A8F72120C931}" type="presParOf" srcId="{AD176A55-AF0A-471C-8401-E4CC16632508}" destId="{16AC5C61-002D-4A66-8105-1A8B4014FD08}" srcOrd="1" destOrd="0" presId="urn:microsoft.com/office/officeart/2005/8/layout/lProcess2"/>
    <dgm:cxn modelId="{94F1F1F4-43A9-4C41-BBF9-086F5A1B871E}" type="presParOf" srcId="{AD176A55-AF0A-471C-8401-E4CC16632508}" destId="{F3C196A6-C230-4E0A-8376-29E49235976F}" srcOrd="2" destOrd="0" presId="urn:microsoft.com/office/officeart/2005/8/layout/lProcess2"/>
    <dgm:cxn modelId="{96B76BF5-B88F-4506-9A31-F3E6283FB7E4}" type="presParOf" srcId="{F3C196A6-C230-4E0A-8376-29E49235976F}" destId="{16F50507-AC0D-4DEB-9463-F7F0A09EEFB5}" srcOrd="0" destOrd="0" presId="urn:microsoft.com/office/officeart/2005/8/layout/lProcess2"/>
    <dgm:cxn modelId="{A7B39D61-7ECF-4D54-94B9-1122EE29DCF4}" type="presParOf" srcId="{F3C196A6-C230-4E0A-8376-29E49235976F}" destId="{EDECBB55-147B-4993-8857-E7C9CD01E31E}" srcOrd="1" destOrd="0" presId="urn:microsoft.com/office/officeart/2005/8/layout/lProcess2"/>
    <dgm:cxn modelId="{4CC3FD6B-6F4A-4694-9535-DAC1EB97AD3D}" type="presParOf" srcId="{F3C196A6-C230-4E0A-8376-29E49235976F}" destId="{ADECDC80-499F-451E-A66F-4BE5CE329AC3}" srcOrd="2" destOrd="0" presId="urn:microsoft.com/office/officeart/2005/8/layout/lProcess2"/>
    <dgm:cxn modelId="{9D769DDD-2640-4720-9C5E-596C84F8D030}" type="presParOf" srcId="{ADECDC80-499F-451E-A66F-4BE5CE329AC3}" destId="{88373FB5-A3A6-41A0-AC1F-D768CEA51A90}" srcOrd="0" destOrd="0" presId="urn:microsoft.com/office/officeart/2005/8/layout/lProcess2"/>
    <dgm:cxn modelId="{F7EB1CCA-6ED0-4084-A729-50D0C6598C48}" type="presParOf" srcId="{88373FB5-A3A6-41A0-AC1F-D768CEA51A90}" destId="{46817F4B-BFEC-434C-A94D-CEA4D133CF36}" srcOrd="0" destOrd="0" presId="urn:microsoft.com/office/officeart/2005/8/layout/lProcess2"/>
    <dgm:cxn modelId="{7AB61633-5EF8-424C-B19F-809FB5D62EEA}" type="presParOf" srcId="{88373FB5-A3A6-41A0-AC1F-D768CEA51A90}" destId="{105ADCF1-B236-47DA-A49A-3C250AF6661D}" srcOrd="1" destOrd="0" presId="urn:microsoft.com/office/officeart/2005/8/layout/lProcess2"/>
    <dgm:cxn modelId="{55F5D666-1BAB-4E6D-BA72-2DA8E2BF8409}" type="presParOf" srcId="{88373FB5-A3A6-41A0-AC1F-D768CEA51A90}" destId="{60B57600-3F43-4465-9FF5-B4F2A95D1796}" srcOrd="2" destOrd="0" presId="urn:microsoft.com/office/officeart/2005/8/layout/lProcess2"/>
    <dgm:cxn modelId="{942F172A-67B1-40BF-8752-8C4E856DF833}" type="presParOf" srcId="{88373FB5-A3A6-41A0-AC1F-D768CEA51A90}" destId="{7A0AA71F-89F9-419D-B251-3E4BA8D9CE15}" srcOrd="3" destOrd="0" presId="urn:microsoft.com/office/officeart/2005/8/layout/lProcess2"/>
    <dgm:cxn modelId="{0897D8E4-B516-4E97-AD78-4DC3D59C1D2C}" type="presParOf" srcId="{88373FB5-A3A6-41A0-AC1F-D768CEA51A90}" destId="{51CCC947-8CC5-479C-8436-5886D029B51A}" srcOrd="4" destOrd="0" presId="urn:microsoft.com/office/officeart/2005/8/layout/lProcess2"/>
    <dgm:cxn modelId="{F2B91506-0B69-467D-9CC1-CB6965FFB9EE}" type="presParOf" srcId="{88373FB5-A3A6-41A0-AC1F-D768CEA51A90}" destId="{AC5DD461-E824-4187-BB81-19F04AF973EE}" srcOrd="5" destOrd="0" presId="urn:microsoft.com/office/officeart/2005/8/layout/lProcess2"/>
    <dgm:cxn modelId="{6B8D6A92-02F0-476F-A91F-311FB688FC21}" type="presParOf" srcId="{88373FB5-A3A6-41A0-AC1F-D768CEA51A90}" destId="{04E1A88F-EA53-4530-8BD9-B78D537F9757}" srcOrd="6" destOrd="0" presId="urn:microsoft.com/office/officeart/2005/8/layout/lProcess2"/>
    <dgm:cxn modelId="{D9A39B71-BBEA-4CFF-A6F8-B48C7A0BDDD5}" type="presParOf" srcId="{88373FB5-A3A6-41A0-AC1F-D768CEA51A90}" destId="{35F7B4A4-800B-45C6-B944-6EA82B9DD87C}" srcOrd="7" destOrd="0" presId="urn:microsoft.com/office/officeart/2005/8/layout/lProcess2"/>
    <dgm:cxn modelId="{AF3C5DEF-E79D-43A1-9EE2-DD9EC94CA441}" type="presParOf" srcId="{88373FB5-A3A6-41A0-AC1F-D768CEA51A90}" destId="{6F7F521B-1A71-460B-813B-DF2006E97790}" srcOrd="8" destOrd="0" presId="urn:microsoft.com/office/officeart/2005/8/layout/lProcess2"/>
    <dgm:cxn modelId="{482FAF73-6443-4337-B411-79AAAFB37295}" type="presParOf" srcId="{88373FB5-A3A6-41A0-AC1F-D768CEA51A90}" destId="{1B206E58-7C01-45D5-B8FF-C3836A40BE3A}" srcOrd="9" destOrd="0" presId="urn:microsoft.com/office/officeart/2005/8/layout/lProcess2"/>
    <dgm:cxn modelId="{51FC58F3-D714-4585-B542-A2D4EA29E3A3}" type="presParOf" srcId="{88373FB5-A3A6-41A0-AC1F-D768CEA51A90}" destId="{E0155E49-18D7-4546-9274-CD776F837DAE}" srcOrd="10" destOrd="0" presId="urn:microsoft.com/office/officeart/2005/8/layout/lProcess2"/>
    <dgm:cxn modelId="{07ABECF2-6D2A-4CBE-8B59-69D5081D1072}" type="presParOf" srcId="{88373FB5-A3A6-41A0-AC1F-D768CEA51A90}" destId="{58452A30-C44E-4916-BEE6-601ABC8E5AFA}" srcOrd="11" destOrd="0" presId="urn:microsoft.com/office/officeart/2005/8/layout/lProcess2"/>
    <dgm:cxn modelId="{E177F467-280A-4B41-8440-FD2F049B2B66}" type="presParOf" srcId="{88373FB5-A3A6-41A0-AC1F-D768CEA51A90}" destId="{618352FF-01E6-4827-B6CA-F3EAA872CFBF}" srcOrd="12" destOrd="0" presId="urn:microsoft.com/office/officeart/2005/8/layout/lProcess2"/>
    <dgm:cxn modelId="{0AF3F27F-DD66-4BCB-9553-E3A90071D8C7}" type="presParOf" srcId="{88373FB5-A3A6-41A0-AC1F-D768CEA51A90}" destId="{E740FE1D-FD9B-447B-A77A-5E4901836F5C}" srcOrd="13" destOrd="0" presId="urn:microsoft.com/office/officeart/2005/8/layout/lProcess2"/>
    <dgm:cxn modelId="{D809E563-2AAB-46E7-B149-55DC6FAA3426}" type="presParOf" srcId="{88373FB5-A3A6-41A0-AC1F-D768CEA51A90}" destId="{866FEB88-4803-4769-B31F-43E944ABB4BC}" srcOrd="14" destOrd="0" presId="urn:microsoft.com/office/officeart/2005/8/layout/lProcess2"/>
    <dgm:cxn modelId="{EB02496A-33E4-485F-8568-E453649158FC}" type="presParOf" srcId="{88373FB5-A3A6-41A0-AC1F-D768CEA51A90}" destId="{48CE3EB5-AA5D-4A9B-87B7-AA638DED883E}" srcOrd="15" destOrd="0" presId="urn:microsoft.com/office/officeart/2005/8/layout/lProcess2"/>
    <dgm:cxn modelId="{E531ABC1-A3FD-45FA-A165-7E58790531C8}" type="presParOf" srcId="{88373FB5-A3A6-41A0-AC1F-D768CEA51A90}" destId="{262CA6BF-C2C0-40AB-BD20-CCF829558D45}" srcOrd="16" destOrd="0" presId="urn:microsoft.com/office/officeart/2005/8/layout/lProcess2"/>
    <dgm:cxn modelId="{44B363F5-E662-4413-A416-F83AEC509640}" type="presParOf" srcId="{88373FB5-A3A6-41A0-AC1F-D768CEA51A90}" destId="{3954F565-FAB9-4778-AF42-1D9B06395C24}" srcOrd="17" destOrd="0" presId="urn:microsoft.com/office/officeart/2005/8/layout/lProcess2"/>
    <dgm:cxn modelId="{730FC385-E90E-4FB7-A906-E4DACEDE04D8}" type="presParOf" srcId="{88373FB5-A3A6-41A0-AC1F-D768CEA51A90}" destId="{47F846FB-8CD4-4415-87DE-8AA175C4B468}" srcOrd="18" destOrd="0" presId="urn:microsoft.com/office/officeart/2005/8/layout/lProcess2"/>
    <dgm:cxn modelId="{54B56897-E76F-4E7E-AD39-2A38EE585B30}" type="presParOf" srcId="{88373FB5-A3A6-41A0-AC1F-D768CEA51A90}" destId="{6C1DDB3F-C9B3-4E41-9E69-CC69285BC719}" srcOrd="19" destOrd="0" presId="urn:microsoft.com/office/officeart/2005/8/layout/lProcess2"/>
    <dgm:cxn modelId="{E90A249B-4685-4F81-BA64-89E234022206}" type="presParOf" srcId="{88373FB5-A3A6-41A0-AC1F-D768CEA51A90}" destId="{CCAEC360-D6A0-4B38-9A2D-F3BE29CCEFF5}" srcOrd="20" destOrd="0" presId="urn:microsoft.com/office/officeart/2005/8/layout/lProcess2"/>
    <dgm:cxn modelId="{B4F622BE-74B0-4CD4-8115-E277AAAB855B}" type="presParOf" srcId="{88373FB5-A3A6-41A0-AC1F-D768CEA51A90}" destId="{1F107829-2E3F-4BB6-8F08-6D9E27A18CF7}" srcOrd="21" destOrd="0" presId="urn:microsoft.com/office/officeart/2005/8/layout/lProcess2"/>
    <dgm:cxn modelId="{4DF4EE7F-616D-42FC-B09E-F569A153E768}" type="presParOf" srcId="{88373FB5-A3A6-41A0-AC1F-D768CEA51A90}" destId="{32879F65-1E85-4106-A01E-ABF3C2AFBD8D}" srcOrd="22" destOrd="0" presId="urn:microsoft.com/office/officeart/2005/8/layout/lProcess2"/>
    <dgm:cxn modelId="{00C91EC0-6EA7-41FF-8EAC-94984B0C1591}" type="presParOf" srcId="{88373FB5-A3A6-41A0-AC1F-D768CEA51A90}" destId="{6670BDA5-2FC8-40CB-8EC7-6536BD866159}" srcOrd="23" destOrd="0" presId="urn:microsoft.com/office/officeart/2005/8/layout/lProcess2"/>
    <dgm:cxn modelId="{E9A9AF42-ED04-48DE-9BE5-446EFB508D8D}" type="presParOf" srcId="{88373FB5-A3A6-41A0-AC1F-D768CEA51A90}" destId="{DAD20A58-3F53-4F3D-911F-525203D6CECD}" srcOrd="24" destOrd="0" presId="urn:microsoft.com/office/officeart/2005/8/layout/lProcess2"/>
    <dgm:cxn modelId="{12DCEC6B-4663-422D-8702-CE78CD3EB675}" type="presParOf" srcId="{AD176A55-AF0A-471C-8401-E4CC16632508}" destId="{339A7B46-BED6-49F7-B6DE-1C88B4FC917B}" srcOrd="3" destOrd="0" presId="urn:microsoft.com/office/officeart/2005/8/layout/lProcess2"/>
    <dgm:cxn modelId="{B71C38DA-6975-490B-9856-D315C5D0F88B}" type="presParOf" srcId="{AD176A55-AF0A-471C-8401-E4CC16632508}" destId="{67D8F94F-AAFC-45CD-8F0B-F0802B3B38B5}" srcOrd="4" destOrd="0" presId="urn:microsoft.com/office/officeart/2005/8/layout/lProcess2"/>
    <dgm:cxn modelId="{4571D483-40CB-4676-A824-A504FC5BCCD6}" type="presParOf" srcId="{67D8F94F-AAFC-45CD-8F0B-F0802B3B38B5}" destId="{1395FC0E-549F-4E4E-9F59-1D7B5DEA314F}" srcOrd="0" destOrd="0" presId="urn:microsoft.com/office/officeart/2005/8/layout/lProcess2"/>
    <dgm:cxn modelId="{7B87FF46-EB40-4C53-B80C-724D4C94D4FC}" type="presParOf" srcId="{67D8F94F-AAFC-45CD-8F0B-F0802B3B38B5}" destId="{A0232CC3-AE98-4796-826E-7A4601F49009}" srcOrd="1" destOrd="0" presId="urn:microsoft.com/office/officeart/2005/8/layout/lProcess2"/>
    <dgm:cxn modelId="{69286A7E-F1C6-4211-94BB-93173478BB86}" type="presParOf" srcId="{67D8F94F-AAFC-45CD-8F0B-F0802B3B38B5}" destId="{E7347BC9-90E9-4336-8763-E6555F8B485C}" srcOrd="2" destOrd="0" presId="urn:microsoft.com/office/officeart/2005/8/layout/lProcess2"/>
    <dgm:cxn modelId="{84A57632-18FB-4449-AB19-7EDF594FA152}" type="presParOf" srcId="{E7347BC9-90E9-4336-8763-E6555F8B485C}" destId="{2C15A8EB-5324-4BDA-B230-A912D4CCC8C1}" srcOrd="0" destOrd="0" presId="urn:microsoft.com/office/officeart/2005/8/layout/lProcess2"/>
    <dgm:cxn modelId="{41C22377-8EC8-468D-9555-55F7509FC5B5}" type="presParOf" srcId="{2C15A8EB-5324-4BDA-B230-A912D4CCC8C1}" destId="{E38339FE-DBDC-4ED5-95AD-6B97642E299B}" srcOrd="0" destOrd="0" presId="urn:microsoft.com/office/officeart/2005/8/layout/lProcess2"/>
    <dgm:cxn modelId="{2CB9BD2C-F3B4-46E3-872F-97E9135A19D8}" type="presParOf" srcId="{2C15A8EB-5324-4BDA-B230-A912D4CCC8C1}" destId="{2E857F89-113B-4165-B845-F27200FBE2F5}" srcOrd="1" destOrd="0" presId="urn:microsoft.com/office/officeart/2005/8/layout/lProcess2"/>
    <dgm:cxn modelId="{346F492F-C478-42BF-B019-7881991A768C}" type="presParOf" srcId="{2C15A8EB-5324-4BDA-B230-A912D4CCC8C1}" destId="{27D92E08-0836-43AD-B7E5-5CD42766E425}" srcOrd="2" destOrd="0" presId="urn:microsoft.com/office/officeart/2005/8/layout/lProcess2"/>
    <dgm:cxn modelId="{FAD32C0D-702B-4949-8CE1-2FE4A8516186}" type="presParOf" srcId="{2C15A8EB-5324-4BDA-B230-A912D4CCC8C1}" destId="{132499B8-D470-46C9-978E-14B06058A77E}" srcOrd="3" destOrd="0" presId="urn:microsoft.com/office/officeart/2005/8/layout/lProcess2"/>
    <dgm:cxn modelId="{5AC52D4E-A26E-4BC1-A900-82297974B8B3}" type="presParOf" srcId="{2C15A8EB-5324-4BDA-B230-A912D4CCC8C1}" destId="{5F911C17-AFD7-49EA-9709-C2E77FF7B717}" srcOrd="4" destOrd="0" presId="urn:microsoft.com/office/officeart/2005/8/layout/lProcess2"/>
    <dgm:cxn modelId="{7D6A585A-DAB7-4E10-87B2-B3D39F05EF38}" type="presParOf" srcId="{2C15A8EB-5324-4BDA-B230-A912D4CCC8C1}" destId="{C01C1E8A-DD4F-487B-B899-27B1F672044C}" srcOrd="5" destOrd="0" presId="urn:microsoft.com/office/officeart/2005/8/layout/lProcess2"/>
    <dgm:cxn modelId="{2A5BD196-99A2-400C-B259-627512A6B630}" type="presParOf" srcId="{2C15A8EB-5324-4BDA-B230-A912D4CCC8C1}" destId="{0C2D93F2-2120-4929-8DCD-D6B249824539}" srcOrd="6" destOrd="0" presId="urn:microsoft.com/office/officeart/2005/8/layout/lProcess2"/>
    <dgm:cxn modelId="{3679DDC1-2410-4825-8AF1-280E221AC4EE}" type="presParOf" srcId="{2C15A8EB-5324-4BDA-B230-A912D4CCC8C1}" destId="{D0BD2812-3D23-4F80-97B6-CEE6CDAFC238}" srcOrd="7" destOrd="0" presId="urn:microsoft.com/office/officeart/2005/8/layout/lProcess2"/>
    <dgm:cxn modelId="{F11DB2EC-A730-4C67-AB28-B2B53A1AFDAF}" type="presParOf" srcId="{2C15A8EB-5324-4BDA-B230-A912D4CCC8C1}" destId="{110CCF0A-A1D1-4323-AF35-1EC64ECCBCF2}" srcOrd="8" destOrd="0" presId="urn:microsoft.com/office/officeart/2005/8/layout/lProcess2"/>
    <dgm:cxn modelId="{B5821D45-C2E1-4595-A2E0-F0649A8928A1}" type="presParOf" srcId="{2C15A8EB-5324-4BDA-B230-A912D4CCC8C1}" destId="{745683D8-C840-4A77-916B-C40508EDE278}" srcOrd="9" destOrd="0" presId="urn:microsoft.com/office/officeart/2005/8/layout/lProcess2"/>
    <dgm:cxn modelId="{D4859B95-39E1-472D-B2CC-0AA395E22B44}" type="presParOf" srcId="{2C15A8EB-5324-4BDA-B230-A912D4CCC8C1}" destId="{4E1B046F-348F-4272-B4F1-E8B0E182463E}" srcOrd="10" destOrd="0" presId="urn:microsoft.com/office/officeart/2005/8/layout/lProcess2"/>
    <dgm:cxn modelId="{7BB3A0AC-AA67-427D-8E57-F5D434150F1F}" type="presParOf" srcId="{2C15A8EB-5324-4BDA-B230-A912D4CCC8C1}" destId="{F65C47F3-58B8-4EF8-BC51-7D08CBAC45B5}" srcOrd="11" destOrd="0" presId="urn:microsoft.com/office/officeart/2005/8/layout/lProcess2"/>
    <dgm:cxn modelId="{FFB19E99-AC81-4E73-854E-599A470C8DA4}" type="presParOf" srcId="{2C15A8EB-5324-4BDA-B230-A912D4CCC8C1}" destId="{8506930B-7B7E-42AF-93CD-5EED254516C6}" srcOrd="12" destOrd="0" presId="urn:microsoft.com/office/officeart/2005/8/layout/lProcess2"/>
    <dgm:cxn modelId="{7B76B2AC-EAE3-44C5-A780-504918605870}" type="presParOf" srcId="{2C15A8EB-5324-4BDA-B230-A912D4CCC8C1}" destId="{275ACCAB-F27B-4302-87A0-4A1745AFCFBC}" srcOrd="13" destOrd="0" presId="urn:microsoft.com/office/officeart/2005/8/layout/lProcess2"/>
    <dgm:cxn modelId="{B5CC264C-3129-4192-B2D2-75AC056ADD07}" type="presParOf" srcId="{2C15A8EB-5324-4BDA-B230-A912D4CCC8C1}" destId="{E8CBA214-A7D4-48FC-872A-E8E45A279642}" srcOrd="14" destOrd="0" presId="urn:microsoft.com/office/officeart/2005/8/layout/lProcess2"/>
    <dgm:cxn modelId="{20A2B63C-A06E-40FC-A674-CC78C091C9CB}" type="presParOf" srcId="{2C15A8EB-5324-4BDA-B230-A912D4CCC8C1}" destId="{E5BF0C50-576D-43BD-8C02-D15C98D69776}" srcOrd="15" destOrd="0" presId="urn:microsoft.com/office/officeart/2005/8/layout/lProcess2"/>
    <dgm:cxn modelId="{13D86E30-7E47-46A6-872E-6BECB12D176C}" type="presParOf" srcId="{2C15A8EB-5324-4BDA-B230-A912D4CCC8C1}" destId="{EF87C056-41F1-4E85-8BA6-D9A21DBDBC59}" srcOrd="16" destOrd="0" presId="urn:microsoft.com/office/officeart/2005/8/layout/lProcess2"/>
    <dgm:cxn modelId="{A6CB75D8-BD01-4352-BED6-EA38900F6CE1}" type="presParOf" srcId="{2C15A8EB-5324-4BDA-B230-A912D4CCC8C1}" destId="{66234C48-9643-4110-84CC-352531D5C03E}" srcOrd="17" destOrd="0" presId="urn:microsoft.com/office/officeart/2005/8/layout/lProcess2"/>
    <dgm:cxn modelId="{A1A1D255-C434-476C-9771-E3E4DF4E8A4A}" type="presParOf" srcId="{2C15A8EB-5324-4BDA-B230-A912D4CCC8C1}" destId="{817EF468-D95D-4279-8445-A827FEC03EFB}" srcOrd="18" destOrd="0" presId="urn:microsoft.com/office/officeart/2005/8/layout/lProcess2"/>
    <dgm:cxn modelId="{94994367-0A50-4238-A5EB-511E17BFF189}" type="presParOf" srcId="{2C15A8EB-5324-4BDA-B230-A912D4CCC8C1}" destId="{8061BD9D-D392-4EC4-9678-1002FF7026DC}" srcOrd="19" destOrd="0" presId="urn:microsoft.com/office/officeart/2005/8/layout/lProcess2"/>
    <dgm:cxn modelId="{559A86D4-6810-496D-B956-8D16F35844E6}" type="presParOf" srcId="{2C15A8EB-5324-4BDA-B230-A912D4CCC8C1}" destId="{1710E74A-643D-4366-A9D3-B27E26419C5A}" srcOrd="20" destOrd="0" presId="urn:microsoft.com/office/officeart/2005/8/layout/lProcess2"/>
    <dgm:cxn modelId="{F36362A8-2CED-4D8A-843A-2CD6F1CCA406}" type="presParOf" srcId="{AD176A55-AF0A-471C-8401-E4CC16632508}" destId="{74C35869-DDDD-4CFA-B476-C2AD3DF4AB21}" srcOrd="5" destOrd="0" presId="urn:microsoft.com/office/officeart/2005/8/layout/lProcess2"/>
    <dgm:cxn modelId="{35AF214B-1B81-476C-9602-A81382927D96}" type="presParOf" srcId="{AD176A55-AF0A-471C-8401-E4CC16632508}" destId="{6CE305FF-F59C-4D65-B972-382BAA712148}" srcOrd="6" destOrd="0" presId="urn:microsoft.com/office/officeart/2005/8/layout/lProcess2"/>
    <dgm:cxn modelId="{1D1C0279-AEF7-40A6-98CD-7604A36FE764}" type="presParOf" srcId="{6CE305FF-F59C-4D65-B972-382BAA712148}" destId="{3E292534-774C-4C3D-A1CD-30F5E19DE3FB}" srcOrd="0" destOrd="0" presId="urn:microsoft.com/office/officeart/2005/8/layout/lProcess2"/>
    <dgm:cxn modelId="{B5F83E44-DF9C-4892-A076-55AB081C4981}" type="presParOf" srcId="{6CE305FF-F59C-4D65-B972-382BAA712148}" destId="{C6DE816A-CEA6-4EC7-AEAC-42369618F944}" srcOrd="1" destOrd="0" presId="urn:microsoft.com/office/officeart/2005/8/layout/lProcess2"/>
    <dgm:cxn modelId="{F15CD312-5BE0-4CB1-8DA2-BD97E561AECA}" type="presParOf" srcId="{6CE305FF-F59C-4D65-B972-382BAA712148}" destId="{9AF3C0DA-A7E2-485D-8B5C-B6AA3B03D04D}" srcOrd="2" destOrd="0" presId="urn:microsoft.com/office/officeart/2005/8/layout/lProcess2"/>
    <dgm:cxn modelId="{37807231-8C4E-4EB0-A454-C6E39634BDFB}" type="presParOf" srcId="{9AF3C0DA-A7E2-485D-8B5C-B6AA3B03D04D}" destId="{7A3B4BD6-F252-45FD-AC3A-8655427CF9F4}" srcOrd="0" destOrd="0" presId="urn:microsoft.com/office/officeart/2005/8/layout/lProcess2"/>
    <dgm:cxn modelId="{D3868AF2-CB5B-432E-826D-AB3C377B11A8}" type="presParOf" srcId="{7A3B4BD6-F252-45FD-AC3A-8655427CF9F4}" destId="{3BD1803C-4302-4228-AAF7-DD20E61C2C01}" srcOrd="0" destOrd="0" presId="urn:microsoft.com/office/officeart/2005/8/layout/lProcess2"/>
    <dgm:cxn modelId="{3CA7479D-306A-46C1-8277-479BF83477CE}" type="presParOf" srcId="{7A3B4BD6-F252-45FD-AC3A-8655427CF9F4}" destId="{3FBD9BFD-495C-4E3E-AA63-0C3656FC7D7C}" srcOrd="1" destOrd="0" presId="urn:microsoft.com/office/officeart/2005/8/layout/lProcess2"/>
    <dgm:cxn modelId="{450507D1-AC5D-4EBB-8C98-6C40AD5F81E1}" type="presParOf" srcId="{7A3B4BD6-F252-45FD-AC3A-8655427CF9F4}" destId="{41AEE942-79CE-49F8-B5D9-E0BA63ED3499}" srcOrd="2" destOrd="0" presId="urn:microsoft.com/office/officeart/2005/8/layout/lProcess2"/>
    <dgm:cxn modelId="{35711D19-2ED8-4B0F-8198-C5B3227B6988}" type="presParOf" srcId="{7A3B4BD6-F252-45FD-AC3A-8655427CF9F4}" destId="{B0C6044F-0FB4-4589-B0CA-9FEA0E8183D0}" srcOrd="3" destOrd="0" presId="urn:microsoft.com/office/officeart/2005/8/layout/lProcess2"/>
    <dgm:cxn modelId="{9FF8E8DE-9DAB-4830-B26A-52327C55CBBD}" type="presParOf" srcId="{7A3B4BD6-F252-45FD-AC3A-8655427CF9F4}" destId="{ECE2ADCC-16F6-4BC4-82F9-08CF8BB14720}" srcOrd="4" destOrd="0" presId="urn:microsoft.com/office/officeart/2005/8/layout/lProcess2"/>
    <dgm:cxn modelId="{0107407D-7A7A-4D5B-A03E-F646DB650E67}" type="presParOf" srcId="{7A3B4BD6-F252-45FD-AC3A-8655427CF9F4}" destId="{D064FC7B-9E33-4FE2-A711-1A4DDE919C83}" srcOrd="5" destOrd="0" presId="urn:microsoft.com/office/officeart/2005/8/layout/lProcess2"/>
    <dgm:cxn modelId="{CBDFA983-86C2-4065-BE8C-E651208CE338}" type="presParOf" srcId="{7A3B4BD6-F252-45FD-AC3A-8655427CF9F4}" destId="{F1076A96-32EF-4515-909C-701FD7296B8C}" srcOrd="6" destOrd="0" presId="urn:microsoft.com/office/officeart/2005/8/layout/lProcess2"/>
    <dgm:cxn modelId="{78E088F7-19B4-48BB-AB2D-BB7ACCBB10D5}" type="presParOf" srcId="{7A3B4BD6-F252-45FD-AC3A-8655427CF9F4}" destId="{A7337531-1418-4667-A4BD-09833BBB92D6}" srcOrd="7" destOrd="0" presId="urn:microsoft.com/office/officeart/2005/8/layout/lProcess2"/>
    <dgm:cxn modelId="{0283C7AD-1017-4062-93F7-D1499CCC4641}" type="presParOf" srcId="{7A3B4BD6-F252-45FD-AC3A-8655427CF9F4}" destId="{6D4064A4-7217-468E-9F71-DA91446BA02B}" srcOrd="8" destOrd="0" presId="urn:microsoft.com/office/officeart/2005/8/layout/lProcess2"/>
    <dgm:cxn modelId="{82F2C006-127F-41D0-ADF2-CE2FEEB8A97E}" type="presParOf" srcId="{7A3B4BD6-F252-45FD-AC3A-8655427CF9F4}" destId="{B1360F56-1F3B-4268-8F7D-E11B7D20567E}" srcOrd="9" destOrd="0" presId="urn:microsoft.com/office/officeart/2005/8/layout/lProcess2"/>
    <dgm:cxn modelId="{6F4B2C04-347B-4DD1-A2FD-AB4FAF59591F}" type="presParOf" srcId="{7A3B4BD6-F252-45FD-AC3A-8655427CF9F4}" destId="{95F18A70-88F0-4F58-BB2A-D1AA4C9559B4}" srcOrd="10" destOrd="0" presId="urn:microsoft.com/office/officeart/2005/8/layout/lProcess2"/>
    <dgm:cxn modelId="{72259B51-B030-40E7-828A-3469EB53089A}" type="presParOf" srcId="{7A3B4BD6-F252-45FD-AC3A-8655427CF9F4}" destId="{4F64520B-56CE-4515-9B3B-2E19937076E2}" srcOrd="11" destOrd="0" presId="urn:microsoft.com/office/officeart/2005/8/layout/lProcess2"/>
    <dgm:cxn modelId="{C070B7AC-C953-4E83-BDB6-115DE3AB273A}" type="presParOf" srcId="{7A3B4BD6-F252-45FD-AC3A-8655427CF9F4}" destId="{4EE831FA-3C7F-4C7B-97D2-B74135392C90}" srcOrd="1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C6C60A-E8CD-4631-8DC4-1C0CC4CAED73}">
      <dsp:nvSpPr>
        <dsp:cNvPr id="0" name=""/>
        <dsp:cNvSpPr/>
      </dsp:nvSpPr>
      <dsp:spPr>
        <a:xfrm>
          <a:off x="0" y="2226365"/>
          <a:ext cx="9224458" cy="0"/>
        </a:xfrm>
        <a:prstGeom prst="line">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4DE0B945-9768-48BC-A0E2-00C5DFDC6EB0}">
      <dsp:nvSpPr>
        <dsp:cNvPr id="0" name=""/>
        <dsp:cNvSpPr/>
      </dsp:nvSpPr>
      <dsp:spPr>
        <a:xfrm rot="8100000">
          <a:off x="67076" y="5216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004CD5-0A47-4AD4-B2AD-92643B5E6037}">
      <dsp:nvSpPr>
        <dsp:cNvPr id="0" name=""/>
        <dsp:cNvSpPr/>
      </dsp:nvSpPr>
      <dsp:spPr>
        <a:xfrm>
          <a:off x="101549" y="5561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9390357E-429C-45FD-9F67-7CAFE53D24F9}">
      <dsp:nvSpPr>
        <dsp:cNvPr id="0" name=""/>
        <dsp:cNvSpPr/>
      </dsp:nvSpPr>
      <dsp:spPr>
        <a:xfrm>
          <a:off x="441648" y="908356"/>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F5E74500-1C34-4C92-9ADF-F6C13BFE46FD}">
      <dsp:nvSpPr>
        <dsp:cNvPr id="0" name=""/>
        <dsp:cNvSpPr/>
      </dsp:nvSpPr>
      <dsp:spPr>
        <a:xfrm>
          <a:off x="441648" y="4452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t>Project Objective</a:t>
          </a:r>
        </a:p>
      </dsp:txBody>
      <dsp:txXfrm>
        <a:off x="441648" y="445273"/>
        <a:ext cx="1617017" cy="463083"/>
      </dsp:txXfrm>
    </dsp:sp>
    <dsp:sp modelId="{E0C9F484-F733-4CFC-8552-EE2D4A855BCA}">
      <dsp:nvSpPr>
        <dsp:cNvPr id="0" name=""/>
        <dsp:cNvSpPr/>
      </dsp:nvSpPr>
      <dsp:spPr>
        <a:xfrm>
          <a:off x="222229" y="908356"/>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BF08624-5E30-4E54-B922-53008D974EAD}">
      <dsp:nvSpPr>
        <dsp:cNvPr id="0" name=""/>
        <dsp:cNvSpPr/>
      </dsp:nvSpPr>
      <dsp:spPr>
        <a:xfrm>
          <a:off x="194857"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3A270C3-15BD-4886-B6C2-B0A35CD529C1}">
      <dsp:nvSpPr>
        <dsp:cNvPr id="0" name=""/>
        <dsp:cNvSpPr/>
      </dsp:nvSpPr>
      <dsp:spPr>
        <a:xfrm rot="18900000">
          <a:off x="1090360" y="36207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97CFFE-1548-4B20-9260-1FCC7120D4C9}">
      <dsp:nvSpPr>
        <dsp:cNvPr id="0" name=""/>
        <dsp:cNvSpPr/>
      </dsp:nvSpPr>
      <dsp:spPr>
        <a:xfrm>
          <a:off x="1124832" y="36552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961AA3B1-B292-4B16-B81B-9964D2E33F89}">
      <dsp:nvSpPr>
        <dsp:cNvPr id="0" name=""/>
        <dsp:cNvSpPr/>
      </dsp:nvSpPr>
      <dsp:spPr>
        <a:xfrm>
          <a:off x="1464931" y="2226365"/>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0630B17C-E301-4A58-9A7A-0D5C98151D30}">
      <dsp:nvSpPr>
        <dsp:cNvPr id="0" name=""/>
        <dsp:cNvSpPr/>
      </dsp:nvSpPr>
      <dsp:spPr>
        <a:xfrm>
          <a:off x="1464931" y="35443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t>Features of Project</a:t>
          </a:r>
        </a:p>
      </dsp:txBody>
      <dsp:txXfrm>
        <a:off x="1464931" y="3544373"/>
        <a:ext cx="1617017" cy="463083"/>
      </dsp:txXfrm>
    </dsp:sp>
    <dsp:sp modelId="{B10F4D33-69D7-4E2B-91D9-86E4E746C9D2}">
      <dsp:nvSpPr>
        <dsp:cNvPr id="0" name=""/>
        <dsp:cNvSpPr/>
      </dsp:nvSpPr>
      <dsp:spPr>
        <a:xfrm>
          <a:off x="1245512" y="2226365"/>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99A83970-8253-4038-A855-942D26BBE2E9}">
      <dsp:nvSpPr>
        <dsp:cNvPr id="0" name=""/>
        <dsp:cNvSpPr/>
      </dsp:nvSpPr>
      <dsp:spPr>
        <a:xfrm>
          <a:off x="1218140"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14C3D83-527E-400C-BC67-8D4BE254FF18}">
      <dsp:nvSpPr>
        <dsp:cNvPr id="0" name=""/>
        <dsp:cNvSpPr/>
      </dsp:nvSpPr>
      <dsp:spPr>
        <a:xfrm rot="8100000">
          <a:off x="2113643" y="5216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1DD9AD-D263-4406-A814-EB3D585B5C73}">
      <dsp:nvSpPr>
        <dsp:cNvPr id="0" name=""/>
        <dsp:cNvSpPr/>
      </dsp:nvSpPr>
      <dsp:spPr>
        <a:xfrm>
          <a:off x="2148115" y="5561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1650C829-BE32-4D61-915B-15AAAA5A9F5E}">
      <dsp:nvSpPr>
        <dsp:cNvPr id="0" name=""/>
        <dsp:cNvSpPr/>
      </dsp:nvSpPr>
      <dsp:spPr>
        <a:xfrm>
          <a:off x="2488214" y="908356"/>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9E129BDF-B7A1-499A-BF76-3D6887C7A676}">
      <dsp:nvSpPr>
        <dsp:cNvPr id="0" name=""/>
        <dsp:cNvSpPr/>
      </dsp:nvSpPr>
      <dsp:spPr>
        <a:xfrm>
          <a:off x="2488214" y="4452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t>Flow Diagram</a:t>
          </a:r>
        </a:p>
      </dsp:txBody>
      <dsp:txXfrm>
        <a:off x="2488214" y="445273"/>
        <a:ext cx="1617017" cy="463083"/>
      </dsp:txXfrm>
    </dsp:sp>
    <dsp:sp modelId="{A80AD050-3FE5-4273-90E3-9D4515A37FAF}">
      <dsp:nvSpPr>
        <dsp:cNvPr id="0" name=""/>
        <dsp:cNvSpPr/>
      </dsp:nvSpPr>
      <dsp:spPr>
        <a:xfrm>
          <a:off x="2268795" y="908356"/>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B7F8459-8A39-42AA-BDE9-963EC400F201}">
      <dsp:nvSpPr>
        <dsp:cNvPr id="0" name=""/>
        <dsp:cNvSpPr/>
      </dsp:nvSpPr>
      <dsp:spPr>
        <a:xfrm>
          <a:off x="2241423"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04B20A-B854-43C0-ACFF-1FBDD9806B5F}">
      <dsp:nvSpPr>
        <dsp:cNvPr id="0" name=""/>
        <dsp:cNvSpPr/>
      </dsp:nvSpPr>
      <dsp:spPr>
        <a:xfrm rot="18900000">
          <a:off x="3136926" y="36207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76EA3B-7594-4913-BB2D-0AA6163BCCAD}">
      <dsp:nvSpPr>
        <dsp:cNvPr id="0" name=""/>
        <dsp:cNvSpPr/>
      </dsp:nvSpPr>
      <dsp:spPr>
        <a:xfrm>
          <a:off x="3171398" y="36552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EE143B31-F577-4D4E-9A3B-12C9BCDD4282}">
      <dsp:nvSpPr>
        <dsp:cNvPr id="0" name=""/>
        <dsp:cNvSpPr/>
      </dsp:nvSpPr>
      <dsp:spPr>
        <a:xfrm>
          <a:off x="3511497" y="2226365"/>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10D79914-C9C8-490D-AE44-D7150A58E336}">
      <dsp:nvSpPr>
        <dsp:cNvPr id="0" name=""/>
        <dsp:cNvSpPr/>
      </dsp:nvSpPr>
      <dsp:spPr>
        <a:xfrm>
          <a:off x="3511497" y="35443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latin typeface="Tw Cen MT" panose="020B0602020104020603"/>
            </a:rPr>
            <a:t>Project Parts</a:t>
          </a:r>
          <a:endParaRPr lang="en-US" sz="1800" b="0" kern="1200"/>
        </a:p>
      </dsp:txBody>
      <dsp:txXfrm>
        <a:off x="3511497" y="3544373"/>
        <a:ext cx="1617017" cy="463083"/>
      </dsp:txXfrm>
    </dsp:sp>
    <dsp:sp modelId="{FDD8D6B8-6039-477E-B9ED-E20E744253AF}">
      <dsp:nvSpPr>
        <dsp:cNvPr id="0" name=""/>
        <dsp:cNvSpPr/>
      </dsp:nvSpPr>
      <dsp:spPr>
        <a:xfrm>
          <a:off x="3292078" y="2226365"/>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663CC12-53F7-459A-A094-E754AA27D583}">
      <dsp:nvSpPr>
        <dsp:cNvPr id="0" name=""/>
        <dsp:cNvSpPr/>
      </dsp:nvSpPr>
      <dsp:spPr>
        <a:xfrm>
          <a:off x="3264706"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9DDBC8-1F6F-4AD0-AE05-633FE8C62F7B}">
      <dsp:nvSpPr>
        <dsp:cNvPr id="0" name=""/>
        <dsp:cNvSpPr/>
      </dsp:nvSpPr>
      <dsp:spPr>
        <a:xfrm rot="8100000">
          <a:off x="4160209" y="5216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B24A48-7F56-47F4-AB63-25F021C8FB89}">
      <dsp:nvSpPr>
        <dsp:cNvPr id="0" name=""/>
        <dsp:cNvSpPr/>
      </dsp:nvSpPr>
      <dsp:spPr>
        <a:xfrm>
          <a:off x="4194681" y="5561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46D4F05E-3C5A-42F8-98C0-DD9BA0CF4944}">
      <dsp:nvSpPr>
        <dsp:cNvPr id="0" name=""/>
        <dsp:cNvSpPr/>
      </dsp:nvSpPr>
      <dsp:spPr>
        <a:xfrm>
          <a:off x="4534780" y="908356"/>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0CD36EE4-B78A-4625-B157-DBE582E387B2}">
      <dsp:nvSpPr>
        <dsp:cNvPr id="0" name=""/>
        <dsp:cNvSpPr/>
      </dsp:nvSpPr>
      <dsp:spPr>
        <a:xfrm>
          <a:off x="4534780" y="4452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latin typeface="Tw Cen MT" panose="020B0602020104020603"/>
            </a:rPr>
            <a:t>Requirement</a:t>
          </a:r>
        </a:p>
      </dsp:txBody>
      <dsp:txXfrm>
        <a:off x="4534780" y="445273"/>
        <a:ext cx="1617017" cy="463083"/>
      </dsp:txXfrm>
    </dsp:sp>
    <dsp:sp modelId="{3B916120-46A1-44BA-849F-220B8D9C27AF}">
      <dsp:nvSpPr>
        <dsp:cNvPr id="0" name=""/>
        <dsp:cNvSpPr/>
      </dsp:nvSpPr>
      <dsp:spPr>
        <a:xfrm>
          <a:off x="4315361" y="908356"/>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C76022B-0F47-47CD-9E35-6309C8DDB28B}">
      <dsp:nvSpPr>
        <dsp:cNvPr id="0" name=""/>
        <dsp:cNvSpPr/>
      </dsp:nvSpPr>
      <dsp:spPr>
        <a:xfrm>
          <a:off x="4287989"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3290028-880A-40FE-828F-896D7C6F91EE}">
      <dsp:nvSpPr>
        <dsp:cNvPr id="0" name=""/>
        <dsp:cNvSpPr/>
      </dsp:nvSpPr>
      <dsp:spPr>
        <a:xfrm rot="18900000">
          <a:off x="5183492" y="36207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5D17EF-6CDF-4FF7-A9CA-E793C120768C}">
      <dsp:nvSpPr>
        <dsp:cNvPr id="0" name=""/>
        <dsp:cNvSpPr/>
      </dsp:nvSpPr>
      <dsp:spPr>
        <a:xfrm>
          <a:off x="5217964" y="36552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0F02E681-72A6-4575-9602-F64AA88922F9}">
      <dsp:nvSpPr>
        <dsp:cNvPr id="0" name=""/>
        <dsp:cNvSpPr/>
      </dsp:nvSpPr>
      <dsp:spPr>
        <a:xfrm>
          <a:off x="5558063" y="2226365"/>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0A0FB160-B706-42F1-B837-7BA465BE65EA}">
      <dsp:nvSpPr>
        <dsp:cNvPr id="0" name=""/>
        <dsp:cNvSpPr/>
      </dsp:nvSpPr>
      <dsp:spPr>
        <a:xfrm>
          <a:off x="5558063" y="35443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rtl="0">
            <a:lnSpc>
              <a:spcPct val="90000"/>
            </a:lnSpc>
            <a:spcBef>
              <a:spcPct val="0"/>
            </a:spcBef>
            <a:spcAft>
              <a:spcPct val="35000"/>
            </a:spcAft>
            <a:buNone/>
            <a:defRPr b="1"/>
          </a:pPr>
          <a:r>
            <a:rPr lang="en-US" sz="1800" b="0" kern="1200">
              <a:latin typeface="Tw Cen MT" panose="020B0602020104020603"/>
            </a:rPr>
            <a:t>Project </a:t>
          </a:r>
          <a:r>
            <a:rPr lang="en-US" sz="1800" b="0" kern="1200" err="1">
              <a:latin typeface="Tw Cen MT" panose="020B0602020104020603"/>
            </a:rPr>
            <a:t>Explaination</a:t>
          </a:r>
        </a:p>
      </dsp:txBody>
      <dsp:txXfrm>
        <a:off x="5558063" y="3544373"/>
        <a:ext cx="1617017" cy="463083"/>
      </dsp:txXfrm>
    </dsp:sp>
    <dsp:sp modelId="{8A68D369-2B67-461C-9CC1-B9688BE9FED4}">
      <dsp:nvSpPr>
        <dsp:cNvPr id="0" name=""/>
        <dsp:cNvSpPr/>
      </dsp:nvSpPr>
      <dsp:spPr>
        <a:xfrm>
          <a:off x="5338645" y="2226365"/>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FEA3263-D520-4BB8-8743-DD691F96B501}">
      <dsp:nvSpPr>
        <dsp:cNvPr id="0" name=""/>
        <dsp:cNvSpPr/>
      </dsp:nvSpPr>
      <dsp:spPr>
        <a:xfrm>
          <a:off x="5311272"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8A52B5-8EC9-4E07-BEFA-872127C35FC0}">
      <dsp:nvSpPr>
        <dsp:cNvPr id="0" name=""/>
        <dsp:cNvSpPr/>
      </dsp:nvSpPr>
      <dsp:spPr>
        <a:xfrm rot="8100000">
          <a:off x="6206775" y="5216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4E61FA-9C20-4BF2-8AB6-6E925E2264D1}">
      <dsp:nvSpPr>
        <dsp:cNvPr id="0" name=""/>
        <dsp:cNvSpPr/>
      </dsp:nvSpPr>
      <dsp:spPr>
        <a:xfrm>
          <a:off x="6241247" y="5561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FFC57EFC-ACD4-4283-9C59-38C4F89CCB29}">
      <dsp:nvSpPr>
        <dsp:cNvPr id="0" name=""/>
        <dsp:cNvSpPr/>
      </dsp:nvSpPr>
      <dsp:spPr>
        <a:xfrm>
          <a:off x="6581346" y="908356"/>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49383491-C9C6-498B-BCD6-624BAB01BC38}">
      <dsp:nvSpPr>
        <dsp:cNvPr id="0" name=""/>
        <dsp:cNvSpPr/>
      </dsp:nvSpPr>
      <dsp:spPr>
        <a:xfrm>
          <a:off x="6581346" y="4452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rtl="0">
            <a:lnSpc>
              <a:spcPct val="90000"/>
            </a:lnSpc>
            <a:spcBef>
              <a:spcPct val="0"/>
            </a:spcBef>
            <a:spcAft>
              <a:spcPct val="35000"/>
            </a:spcAft>
            <a:buNone/>
            <a:defRPr b="1"/>
          </a:pPr>
          <a:r>
            <a:rPr lang="en-US" sz="1800" b="0" kern="1200"/>
            <a:t>Project </a:t>
          </a:r>
          <a:r>
            <a:rPr lang="en-US" sz="1800" b="0" kern="1200">
              <a:latin typeface="Tw Cen MT" panose="020B0602020104020603"/>
            </a:rPr>
            <a:t>Applications</a:t>
          </a:r>
        </a:p>
      </dsp:txBody>
      <dsp:txXfrm>
        <a:off x="6581346" y="445273"/>
        <a:ext cx="1617017" cy="463083"/>
      </dsp:txXfrm>
    </dsp:sp>
    <dsp:sp modelId="{1821D834-5FD6-49F8-A829-D5AD7BBEA24E}">
      <dsp:nvSpPr>
        <dsp:cNvPr id="0" name=""/>
        <dsp:cNvSpPr/>
      </dsp:nvSpPr>
      <dsp:spPr>
        <a:xfrm>
          <a:off x="6361928" y="908356"/>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ED3AAFF-088D-446F-9825-F624DBA01B7D}">
      <dsp:nvSpPr>
        <dsp:cNvPr id="0" name=""/>
        <dsp:cNvSpPr/>
      </dsp:nvSpPr>
      <dsp:spPr>
        <a:xfrm>
          <a:off x="6334555"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C9F229-46B5-4CB3-8771-FAB3A7816166}">
      <dsp:nvSpPr>
        <dsp:cNvPr id="0" name=""/>
        <dsp:cNvSpPr/>
      </dsp:nvSpPr>
      <dsp:spPr>
        <a:xfrm rot="18900000">
          <a:off x="7230058" y="3620762"/>
          <a:ext cx="310305" cy="310305"/>
        </a:xfrm>
        <a:prstGeom prst="teardrop">
          <a:avLst>
            <a:gd name="adj" fmla="val 115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ECDCB2-E0E4-4255-8148-87AD9BF2FEA7}">
      <dsp:nvSpPr>
        <dsp:cNvPr id="0" name=""/>
        <dsp:cNvSpPr/>
      </dsp:nvSpPr>
      <dsp:spPr>
        <a:xfrm>
          <a:off x="7264530" y="3655234"/>
          <a:ext cx="241360" cy="241360"/>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AE6A8DE3-527D-40C5-8392-B87FFCA57D8A}">
      <dsp:nvSpPr>
        <dsp:cNvPr id="0" name=""/>
        <dsp:cNvSpPr/>
      </dsp:nvSpPr>
      <dsp:spPr>
        <a:xfrm>
          <a:off x="7604629" y="2226365"/>
          <a:ext cx="1617017" cy="1318008"/>
        </a:xfrm>
        <a:prstGeom prst="rect">
          <a:avLst/>
        </a:prstGeom>
        <a:noFill/>
        <a:ln>
          <a:noFill/>
        </a:ln>
        <a:effectLst/>
      </dsp:spPr>
      <dsp:style>
        <a:lnRef idx="0">
          <a:scrgbClr r="0" g="0" b="0"/>
        </a:lnRef>
        <a:fillRef idx="0">
          <a:scrgbClr r="0" g="0" b="0"/>
        </a:fillRef>
        <a:effectRef idx="0">
          <a:scrgbClr r="0" g="0" b="0"/>
        </a:effectRef>
        <a:fontRef idx="minor"/>
      </dsp:style>
    </dsp:sp>
    <dsp:sp modelId="{FBEBF0B6-3A82-4825-ADB9-5BA5B74310A1}">
      <dsp:nvSpPr>
        <dsp:cNvPr id="0" name=""/>
        <dsp:cNvSpPr/>
      </dsp:nvSpPr>
      <dsp:spPr>
        <a:xfrm>
          <a:off x="7604629" y="3544373"/>
          <a:ext cx="1617017" cy="4630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14300" bIns="0" numCol="1" spcCol="1270" anchor="ctr" anchorCtr="0">
          <a:noAutofit/>
        </a:bodyPr>
        <a:lstStyle/>
        <a:p>
          <a:pPr marL="0" lvl="0" indent="0" algn="l" defTabSz="800100">
            <a:lnSpc>
              <a:spcPct val="90000"/>
            </a:lnSpc>
            <a:spcBef>
              <a:spcPct val="0"/>
            </a:spcBef>
            <a:spcAft>
              <a:spcPct val="35000"/>
            </a:spcAft>
            <a:buNone/>
            <a:defRPr b="1"/>
          </a:pPr>
          <a:r>
            <a:rPr lang="en-US" sz="1800" b="0" kern="1200"/>
            <a:t>Future </a:t>
          </a:r>
          <a:r>
            <a:rPr lang="en-US" sz="1800" b="0" kern="1200">
              <a:latin typeface="Tw Cen MT" panose="020B0602020104020603"/>
            </a:rPr>
            <a:t>Enhancements</a:t>
          </a:r>
          <a:endParaRPr lang="en-US" sz="1800" b="0" kern="1200"/>
        </a:p>
      </dsp:txBody>
      <dsp:txXfrm>
        <a:off x="7604629" y="3544373"/>
        <a:ext cx="1617017" cy="463083"/>
      </dsp:txXfrm>
    </dsp:sp>
    <dsp:sp modelId="{376E6160-F465-4637-A2AA-F11773F8F50D}">
      <dsp:nvSpPr>
        <dsp:cNvPr id="0" name=""/>
        <dsp:cNvSpPr/>
      </dsp:nvSpPr>
      <dsp:spPr>
        <a:xfrm>
          <a:off x="7385211" y="2226365"/>
          <a:ext cx="0" cy="131800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9E66F89-0DF5-4F60-B76B-6E1D0019A20A}">
      <dsp:nvSpPr>
        <dsp:cNvPr id="0" name=""/>
        <dsp:cNvSpPr/>
      </dsp:nvSpPr>
      <dsp:spPr>
        <a:xfrm>
          <a:off x="7357838" y="2184687"/>
          <a:ext cx="78990" cy="83355"/>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8C2AB1-F92A-42E8-8DBC-1C526F3A1655}">
      <dsp:nvSpPr>
        <dsp:cNvPr id="0" name=""/>
        <dsp:cNvSpPr/>
      </dsp:nvSpPr>
      <dsp:spPr>
        <a:xfrm>
          <a:off x="976223" y="1260335"/>
          <a:ext cx="1828993" cy="1219938"/>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Less complex python code</a:t>
          </a:r>
          <a:endParaRPr lang="en-US" sz="1300" kern="1200"/>
        </a:p>
      </dsp:txBody>
      <dsp:txXfrm>
        <a:off x="1268862" y="1260335"/>
        <a:ext cx="1536354" cy="1219938"/>
      </dsp:txXfrm>
    </dsp:sp>
    <dsp:sp modelId="{727757DE-9839-44DC-BA7E-3A6402D2AF15}">
      <dsp:nvSpPr>
        <dsp:cNvPr id="0" name=""/>
        <dsp:cNvSpPr/>
      </dsp:nvSpPr>
      <dsp:spPr>
        <a:xfrm>
          <a:off x="976223" y="2480274"/>
          <a:ext cx="1828993" cy="1219938"/>
        </a:xfrm>
        <a:prstGeom prst="rect">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Simple implemtation of ML model </a:t>
          </a:r>
          <a:endParaRPr lang="en-US" sz="1300" kern="1200"/>
        </a:p>
      </dsp:txBody>
      <dsp:txXfrm>
        <a:off x="1268862" y="2480274"/>
        <a:ext cx="1536354" cy="1219938"/>
      </dsp:txXfrm>
    </dsp:sp>
    <dsp:sp modelId="{96213A77-A2AF-4153-A3C6-396CEC246D8B}">
      <dsp:nvSpPr>
        <dsp:cNvPr id="0" name=""/>
        <dsp:cNvSpPr/>
      </dsp:nvSpPr>
      <dsp:spPr>
        <a:xfrm>
          <a:off x="976223" y="3700212"/>
          <a:ext cx="1828993" cy="1219938"/>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Easy maintenance of dataframe using pandas and MS Excel</a:t>
          </a:r>
          <a:endParaRPr lang="en-US" sz="1300" kern="1200"/>
        </a:p>
      </dsp:txBody>
      <dsp:txXfrm>
        <a:off x="1268862" y="3700212"/>
        <a:ext cx="1536354" cy="1219938"/>
      </dsp:txXfrm>
    </dsp:sp>
    <dsp:sp modelId="{65CC9E56-FC8E-45B2-AD65-991FB2B5DCB8}">
      <dsp:nvSpPr>
        <dsp:cNvPr id="0" name=""/>
        <dsp:cNvSpPr/>
      </dsp:nvSpPr>
      <dsp:spPr>
        <a:xfrm>
          <a:off x="760" y="772604"/>
          <a:ext cx="1219328" cy="1219328"/>
        </a:xfrm>
        <a:prstGeom prst="ellips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a:latin typeface="Tw Cen MT" panose="020B0602020104020603"/>
            </a:rPr>
            <a:t>SIMPLE</a:t>
          </a:r>
          <a:endParaRPr lang="en-US" sz="1300" kern="1200"/>
        </a:p>
      </dsp:txBody>
      <dsp:txXfrm>
        <a:off x="179326" y="951170"/>
        <a:ext cx="862196" cy="862196"/>
      </dsp:txXfrm>
    </dsp:sp>
    <dsp:sp modelId="{985DF948-87D6-46B4-ACDF-12BC46CC081B}">
      <dsp:nvSpPr>
        <dsp:cNvPr id="0" name=""/>
        <dsp:cNvSpPr/>
      </dsp:nvSpPr>
      <dsp:spPr>
        <a:xfrm>
          <a:off x="4024545" y="1260335"/>
          <a:ext cx="1828993" cy="1219938"/>
        </a:xfrm>
        <a:prstGeom prst="rect">
          <a:avLst/>
        </a:prstGeom>
        <a:solidFill>
          <a:schemeClr val="accent5">
            <a:tint val="40000"/>
            <a:alpha val="90000"/>
            <a:hueOff val="0"/>
            <a:satOff val="0"/>
            <a:lumOff val="0"/>
            <a:alphaOff val="0"/>
          </a:schemeClr>
        </a:solidFill>
        <a:ln w="9525" cap="flat"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Updating the system and adding new features is easy</a:t>
          </a:r>
          <a:endParaRPr lang="en-US" sz="1300" kern="1200"/>
        </a:p>
      </dsp:txBody>
      <dsp:txXfrm>
        <a:off x="4317184" y="1260335"/>
        <a:ext cx="1536354" cy="1219938"/>
      </dsp:txXfrm>
    </dsp:sp>
    <dsp:sp modelId="{AC3B4002-6275-4071-B8FF-31DB6DE631FD}">
      <dsp:nvSpPr>
        <dsp:cNvPr id="0" name=""/>
        <dsp:cNvSpPr/>
      </dsp:nvSpPr>
      <dsp:spPr>
        <a:xfrm>
          <a:off x="4024545" y="2480274"/>
          <a:ext cx="1828993" cy="1219938"/>
        </a:xfrm>
        <a:prstGeom prst="rect">
          <a:avLst/>
        </a:prstGeom>
        <a:solidFill>
          <a:schemeClr val="accent6">
            <a:tint val="40000"/>
            <a:alpha val="90000"/>
            <a:hueOff val="0"/>
            <a:satOff val="0"/>
            <a:lumOff val="0"/>
            <a:alphaOff val="0"/>
          </a:schemeClr>
        </a:solidFill>
        <a:ln w="9525" cap="flat" cmpd="sng" algn="ctr">
          <a:solidFill>
            <a:schemeClr val="accent6">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Easily encapsuled with various modern day AI Technologies</a:t>
          </a:r>
        </a:p>
      </dsp:txBody>
      <dsp:txXfrm>
        <a:off x="4317184" y="2480274"/>
        <a:ext cx="1536354" cy="1219938"/>
      </dsp:txXfrm>
    </dsp:sp>
    <dsp:sp modelId="{5BF90112-3F0E-4DFD-900E-F9DD9EE4ED00}">
      <dsp:nvSpPr>
        <dsp:cNvPr id="0" name=""/>
        <dsp:cNvSpPr/>
      </dsp:nvSpPr>
      <dsp:spPr>
        <a:xfrm>
          <a:off x="3049082" y="772604"/>
          <a:ext cx="1219328" cy="1219328"/>
        </a:xfrm>
        <a:prstGeom prst="ellips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a:latin typeface="Tw Cen MT" panose="020B0602020104020603"/>
            </a:rPr>
            <a:t>FLEXIIBLE</a:t>
          </a:r>
          <a:endParaRPr lang="en-US" sz="1300" kern="1200"/>
        </a:p>
      </dsp:txBody>
      <dsp:txXfrm>
        <a:off x="3227648" y="951170"/>
        <a:ext cx="862196" cy="862196"/>
      </dsp:txXfrm>
    </dsp:sp>
    <dsp:sp modelId="{15FE1894-CABC-42A1-B860-0B23EB16968A}">
      <dsp:nvSpPr>
        <dsp:cNvPr id="0" name=""/>
        <dsp:cNvSpPr/>
      </dsp:nvSpPr>
      <dsp:spPr>
        <a:xfrm>
          <a:off x="7072867" y="1260335"/>
          <a:ext cx="1828993" cy="1219938"/>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Automatically update the dataset using the newly created datapoints</a:t>
          </a:r>
        </a:p>
      </dsp:txBody>
      <dsp:txXfrm>
        <a:off x="7365506" y="1260335"/>
        <a:ext cx="1536354" cy="1219938"/>
      </dsp:txXfrm>
    </dsp:sp>
    <dsp:sp modelId="{64CFB5F7-5607-488E-B3F9-8F11AB6A5396}">
      <dsp:nvSpPr>
        <dsp:cNvPr id="0" name=""/>
        <dsp:cNvSpPr/>
      </dsp:nvSpPr>
      <dsp:spPr>
        <a:xfrm>
          <a:off x="7072867" y="2480274"/>
          <a:ext cx="1828993" cy="1219938"/>
        </a:xfrm>
        <a:prstGeom prst="rect">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0" tIns="92456" rIns="92456" bIns="92456" numCol="1" spcCol="1270" anchor="ctr" anchorCtr="0">
          <a:noAutofit/>
        </a:bodyPr>
        <a:lstStyle/>
        <a:p>
          <a:pPr marL="0" lvl="0" indent="0" algn="l" defTabSz="577850" rtl="0">
            <a:lnSpc>
              <a:spcPct val="90000"/>
            </a:lnSpc>
            <a:spcBef>
              <a:spcPct val="0"/>
            </a:spcBef>
            <a:spcAft>
              <a:spcPct val="35000"/>
            </a:spcAft>
            <a:buNone/>
          </a:pPr>
          <a:r>
            <a:rPr lang="en-US" sz="1300" kern="1200">
              <a:latin typeface="Tw Cen MT" panose="020B0602020104020603"/>
            </a:rPr>
            <a:t>The machine is trained time to time using that updated datasets to become more and more accurate </a:t>
          </a:r>
        </a:p>
      </dsp:txBody>
      <dsp:txXfrm>
        <a:off x="7365506" y="2480274"/>
        <a:ext cx="1536354" cy="1219938"/>
      </dsp:txXfrm>
    </dsp:sp>
    <dsp:sp modelId="{E8A64886-F133-413A-B4A7-9507E1A811E8}">
      <dsp:nvSpPr>
        <dsp:cNvPr id="0" name=""/>
        <dsp:cNvSpPr/>
      </dsp:nvSpPr>
      <dsp:spPr>
        <a:xfrm>
          <a:off x="6097404" y="772604"/>
          <a:ext cx="1219328" cy="1219328"/>
        </a:xfrm>
        <a:prstGeom prst="ellipse">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a:latin typeface="Tw Cen MT" panose="020B0602020104020603"/>
            </a:rPr>
            <a:t>AUTOMATIC</a:t>
          </a:r>
        </a:p>
      </dsp:txBody>
      <dsp:txXfrm>
        <a:off x="6275970" y="951170"/>
        <a:ext cx="862196" cy="862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545E95-06F2-4D12-9729-A37B7493E5E5}">
      <dsp:nvSpPr>
        <dsp:cNvPr id="0" name=""/>
        <dsp:cNvSpPr/>
      </dsp:nvSpPr>
      <dsp:spPr>
        <a:xfrm>
          <a:off x="4520080" y="424"/>
          <a:ext cx="3108296" cy="2020392"/>
        </a:xfrm>
        <a:prstGeom prst="roundRect">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Tw Cen MT" panose="020B0602020104020603"/>
            </a:rPr>
            <a:t>All the dataset managing task , which we can't perform through pandas can be done using Excel.</a:t>
          </a:r>
          <a:endParaRPr lang="en-US" sz="2400" kern="1200"/>
        </a:p>
      </dsp:txBody>
      <dsp:txXfrm>
        <a:off x="4618707" y="99051"/>
        <a:ext cx="2911042" cy="1823138"/>
      </dsp:txXfrm>
    </dsp:sp>
    <dsp:sp modelId="{DA44B674-7DA0-4E86-B34E-6ACEB0AB8A3F}">
      <dsp:nvSpPr>
        <dsp:cNvPr id="0" name=""/>
        <dsp:cNvSpPr/>
      </dsp:nvSpPr>
      <dsp:spPr>
        <a:xfrm>
          <a:off x="3375586" y="1010621"/>
          <a:ext cx="5397284" cy="5397284"/>
        </a:xfrm>
        <a:custGeom>
          <a:avLst/>
          <a:gdLst/>
          <a:ahLst/>
          <a:cxnLst/>
          <a:rect l="0" t="0" r="0" b="0"/>
          <a:pathLst>
            <a:path>
              <a:moveTo>
                <a:pt x="4275451" y="508587"/>
              </a:moveTo>
              <a:arcTo wR="2698642" hR="2698642" stAng="18345202" swAng="3652507"/>
            </a:path>
          </a:pathLst>
        </a:custGeom>
        <a:noFill/>
        <a:ln w="9525" cap="flat" cmpd="sng" algn="ctr">
          <a:solidFill>
            <a:schemeClr val="accent2">
              <a:hueOff val="0"/>
              <a:satOff val="0"/>
              <a:lumOff val="0"/>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 modelId="{479D67B7-94F0-4785-9D93-F48DD74479A4}">
      <dsp:nvSpPr>
        <dsp:cNvPr id="0" name=""/>
        <dsp:cNvSpPr/>
      </dsp:nvSpPr>
      <dsp:spPr>
        <a:xfrm>
          <a:off x="6857173" y="4048388"/>
          <a:ext cx="3108296" cy="2020392"/>
        </a:xfrm>
        <a:prstGeom prst="roundRect">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Tw Cen MT" panose="020B0602020104020603"/>
            </a:rPr>
            <a:t>Excel enable easy import and export of core dataset in </a:t>
          </a:r>
          <a:r>
            <a:rPr lang="en-US" sz="2400" kern="1200" err="1">
              <a:latin typeface="Tw Cen MT" panose="020B0602020104020603"/>
            </a:rPr>
            <a:t>jupyter</a:t>
          </a:r>
          <a:r>
            <a:rPr lang="en-US" sz="2400" kern="1200">
              <a:latin typeface="Tw Cen MT" panose="020B0602020104020603"/>
            </a:rPr>
            <a:t> Notebook.</a:t>
          </a:r>
          <a:endParaRPr lang="en-US" sz="2400" kern="1200"/>
        </a:p>
      </dsp:txBody>
      <dsp:txXfrm>
        <a:off x="6955800" y="4147015"/>
        <a:ext cx="2911042" cy="1823138"/>
      </dsp:txXfrm>
    </dsp:sp>
    <dsp:sp modelId="{AEEACD0D-E450-4A6D-BEBB-90D59A1CBF2E}">
      <dsp:nvSpPr>
        <dsp:cNvPr id="0" name=""/>
        <dsp:cNvSpPr/>
      </dsp:nvSpPr>
      <dsp:spPr>
        <a:xfrm>
          <a:off x="3375586" y="1010621"/>
          <a:ext cx="5397284" cy="5397284"/>
        </a:xfrm>
        <a:custGeom>
          <a:avLst/>
          <a:gdLst/>
          <a:ahLst/>
          <a:cxnLst/>
          <a:rect l="0" t="0" r="0" b="0"/>
          <a:pathLst>
            <a:path>
              <a:moveTo>
                <a:pt x="3985390" y="5070760"/>
              </a:moveTo>
              <a:arcTo wR="2698642" hR="2698642" stAng="3691351" swAng="3417297"/>
            </a:path>
          </a:pathLst>
        </a:custGeom>
        <a:noFill/>
        <a:ln w="9525" cap="flat" cmpd="sng" algn="ctr">
          <a:solidFill>
            <a:schemeClr val="accent3">
              <a:hueOff val="0"/>
              <a:satOff val="0"/>
              <a:lumOff val="0"/>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 modelId="{69438B0E-1504-4795-BF3A-6EC0F95B7305}">
      <dsp:nvSpPr>
        <dsp:cNvPr id="0" name=""/>
        <dsp:cNvSpPr/>
      </dsp:nvSpPr>
      <dsp:spPr>
        <a:xfrm>
          <a:off x="2182987" y="4048388"/>
          <a:ext cx="3108296" cy="2020392"/>
        </a:xfrm>
        <a:prstGeom prst="round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Tw Cen MT" panose="020B0602020104020603"/>
            </a:rPr>
            <a:t>Storing , Editing and sharing of dataset is easy.</a:t>
          </a:r>
          <a:endParaRPr lang="en-US" sz="2400" kern="1200"/>
        </a:p>
      </dsp:txBody>
      <dsp:txXfrm>
        <a:off x="2281614" y="4147015"/>
        <a:ext cx="2911042" cy="1823138"/>
      </dsp:txXfrm>
    </dsp:sp>
    <dsp:sp modelId="{77AE0A48-B427-445F-89D4-B630E4677D5C}">
      <dsp:nvSpPr>
        <dsp:cNvPr id="0" name=""/>
        <dsp:cNvSpPr/>
      </dsp:nvSpPr>
      <dsp:spPr>
        <a:xfrm>
          <a:off x="3375586" y="1010621"/>
          <a:ext cx="5397284" cy="5397284"/>
        </a:xfrm>
        <a:custGeom>
          <a:avLst/>
          <a:gdLst/>
          <a:ahLst/>
          <a:cxnLst/>
          <a:rect l="0" t="0" r="0" b="0"/>
          <a:pathLst>
            <a:path>
              <a:moveTo>
                <a:pt x="18039" y="3010148"/>
              </a:moveTo>
              <a:arcTo wR="2698642" hR="2698642" stAng="10402291" swAng="3652507"/>
            </a:path>
          </a:pathLst>
        </a:custGeom>
        <a:noFill/>
        <a:ln w="9525" cap="flat" cmpd="sng" algn="ctr">
          <a:solidFill>
            <a:schemeClr val="accent4">
              <a:hueOff val="0"/>
              <a:satOff val="0"/>
              <a:lumOff val="0"/>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EBB237-BFAB-4CEB-8E9B-935023C56B2D}">
      <dsp:nvSpPr>
        <dsp:cNvPr id="0" name=""/>
        <dsp:cNvSpPr/>
      </dsp:nvSpPr>
      <dsp:spPr>
        <a:xfrm>
          <a:off x="5956" y="775725"/>
          <a:ext cx="1846389" cy="1107833"/>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Start the loop i.e driving</a:t>
          </a:r>
          <a:endParaRPr lang="en-US" sz="1100" kern="1200"/>
        </a:p>
      </dsp:txBody>
      <dsp:txXfrm>
        <a:off x="38403" y="808172"/>
        <a:ext cx="1781495" cy="1042939"/>
      </dsp:txXfrm>
    </dsp:sp>
    <dsp:sp modelId="{5CC92E48-C6E8-4E55-AF16-24BCED1BBEA6}">
      <dsp:nvSpPr>
        <dsp:cNvPr id="0" name=""/>
        <dsp:cNvSpPr/>
      </dsp:nvSpPr>
      <dsp:spPr>
        <a:xfrm>
          <a:off x="2014827" y="1100689"/>
          <a:ext cx="391434" cy="457904"/>
        </a:xfrm>
        <a:prstGeom prst="rightArrow">
          <a:avLst>
            <a:gd name="adj1" fmla="val 60000"/>
            <a:gd name="adj2" fmla="val 5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014827" y="1192270"/>
        <a:ext cx="274004" cy="274742"/>
      </dsp:txXfrm>
    </dsp:sp>
    <dsp:sp modelId="{1AACA0AC-6491-4297-AED0-1BB6CF73F4DC}">
      <dsp:nvSpPr>
        <dsp:cNvPr id="0" name=""/>
        <dsp:cNvSpPr/>
      </dsp:nvSpPr>
      <dsp:spPr>
        <a:xfrm>
          <a:off x="2590901" y="775725"/>
          <a:ext cx="1846389" cy="1107833"/>
        </a:xfrm>
        <a:prstGeom prst="roundRect">
          <a:avLst>
            <a:gd name="adj" fmla="val 1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Fill all the necessary data asked by the code manually (as there is no actual vehicle with sensor to track those data) </a:t>
          </a:r>
          <a:endParaRPr lang="en-US" sz="1100" kern="1200"/>
        </a:p>
      </dsp:txBody>
      <dsp:txXfrm>
        <a:off x="2623348" y="808172"/>
        <a:ext cx="1781495" cy="1042939"/>
      </dsp:txXfrm>
    </dsp:sp>
    <dsp:sp modelId="{1CCAF476-4A5B-426C-9E5F-6D339308B28E}">
      <dsp:nvSpPr>
        <dsp:cNvPr id="0" name=""/>
        <dsp:cNvSpPr/>
      </dsp:nvSpPr>
      <dsp:spPr>
        <a:xfrm>
          <a:off x="4599772" y="1100689"/>
          <a:ext cx="391434" cy="457904"/>
        </a:xfrm>
        <a:prstGeom prst="rightArrow">
          <a:avLst>
            <a:gd name="adj1" fmla="val 60000"/>
            <a:gd name="adj2" fmla="val 5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4599772" y="1192270"/>
        <a:ext cx="274004" cy="274742"/>
      </dsp:txXfrm>
    </dsp:sp>
    <dsp:sp modelId="{B6AAC07F-86C0-419F-B591-C6BEBBCE748F}">
      <dsp:nvSpPr>
        <dsp:cNvPr id="0" name=""/>
        <dsp:cNvSpPr/>
      </dsp:nvSpPr>
      <dsp:spPr>
        <a:xfrm>
          <a:off x="5175846" y="775725"/>
          <a:ext cx="1846389" cy="1107833"/>
        </a:xfrm>
        <a:prstGeom prst="roundRect">
          <a:avLst>
            <a:gd name="adj" fmla="val 10000"/>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Arrange those data and create a numpy array. </a:t>
          </a:r>
          <a:endParaRPr lang="en-US" sz="1100" kern="1200"/>
        </a:p>
      </dsp:txBody>
      <dsp:txXfrm>
        <a:off x="5208293" y="808172"/>
        <a:ext cx="1781495" cy="1042939"/>
      </dsp:txXfrm>
    </dsp:sp>
    <dsp:sp modelId="{BE409A38-C9CA-4B1D-A50B-D3D890769AA7}">
      <dsp:nvSpPr>
        <dsp:cNvPr id="0" name=""/>
        <dsp:cNvSpPr/>
      </dsp:nvSpPr>
      <dsp:spPr>
        <a:xfrm>
          <a:off x="7184717" y="1100689"/>
          <a:ext cx="391434" cy="457904"/>
        </a:xfrm>
        <a:prstGeom prst="rightArrow">
          <a:avLst>
            <a:gd name="adj1" fmla="val 60000"/>
            <a:gd name="adj2" fmla="val 50000"/>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7184717" y="1192270"/>
        <a:ext cx="274004" cy="274742"/>
      </dsp:txXfrm>
    </dsp:sp>
    <dsp:sp modelId="{186E24C4-A949-490E-8D9C-353D7920A00C}">
      <dsp:nvSpPr>
        <dsp:cNvPr id="0" name=""/>
        <dsp:cNvSpPr/>
      </dsp:nvSpPr>
      <dsp:spPr>
        <a:xfrm>
          <a:off x="7760791" y="775725"/>
          <a:ext cx="1846389" cy="1107833"/>
        </a:xfrm>
        <a:prstGeom prst="roundRect">
          <a:avLst>
            <a:gd name="adj" fmla="val 10000"/>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Choose who wants to take Decision (Human/Machine)</a:t>
          </a:r>
        </a:p>
      </dsp:txBody>
      <dsp:txXfrm>
        <a:off x="7793238" y="808172"/>
        <a:ext cx="1781495" cy="1042939"/>
      </dsp:txXfrm>
    </dsp:sp>
    <dsp:sp modelId="{E66CD936-DC9D-4E22-9B30-026A3D1E8B6A}">
      <dsp:nvSpPr>
        <dsp:cNvPr id="0" name=""/>
        <dsp:cNvSpPr/>
      </dsp:nvSpPr>
      <dsp:spPr>
        <a:xfrm>
          <a:off x="9769663" y="1100689"/>
          <a:ext cx="391434" cy="457904"/>
        </a:xfrm>
        <a:prstGeom prst="rightArrow">
          <a:avLst>
            <a:gd name="adj1" fmla="val 60000"/>
            <a:gd name="adj2" fmla="val 50000"/>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9769663" y="1192270"/>
        <a:ext cx="274004" cy="274742"/>
      </dsp:txXfrm>
    </dsp:sp>
    <dsp:sp modelId="{193E409C-FD82-4543-AD07-12FE540BD61B}">
      <dsp:nvSpPr>
        <dsp:cNvPr id="0" name=""/>
        <dsp:cNvSpPr/>
      </dsp:nvSpPr>
      <dsp:spPr>
        <a:xfrm>
          <a:off x="10345736" y="775725"/>
          <a:ext cx="1846389" cy="1107833"/>
        </a:xfrm>
        <a:prstGeom prst="roundRect">
          <a:avLst>
            <a:gd name="adj" fmla="val 10000"/>
          </a:avLst>
        </a:prstGeom>
        <a:gradFill rotWithShape="0">
          <a:gsLst>
            <a:gs pos="0">
              <a:schemeClr val="accent6">
                <a:hueOff val="0"/>
                <a:satOff val="0"/>
                <a:lumOff val="0"/>
                <a:alphaOff val="0"/>
                <a:tint val="94000"/>
                <a:satMod val="105000"/>
                <a:lumMod val="102000"/>
              </a:schemeClr>
            </a:gs>
            <a:gs pos="100000">
              <a:schemeClr val="accent6">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If 'Human' , then enter your decision on that particular scenario. </a:t>
          </a:r>
          <a:endParaRPr lang="en-US" sz="1100" kern="1200"/>
        </a:p>
      </dsp:txBody>
      <dsp:txXfrm>
        <a:off x="10378183" y="808172"/>
        <a:ext cx="1781495" cy="1042939"/>
      </dsp:txXfrm>
    </dsp:sp>
    <dsp:sp modelId="{DA9699B4-B24E-4056-BF9F-675F7E7EDED6}">
      <dsp:nvSpPr>
        <dsp:cNvPr id="0" name=""/>
        <dsp:cNvSpPr/>
      </dsp:nvSpPr>
      <dsp:spPr>
        <a:xfrm rot="5400000">
          <a:off x="11073213" y="2012806"/>
          <a:ext cx="391434" cy="457904"/>
        </a:xfrm>
        <a:prstGeom prst="rightArrow">
          <a:avLst>
            <a:gd name="adj1" fmla="val 60000"/>
            <a:gd name="adj2" fmla="val 50000"/>
          </a:avLst>
        </a:prstGeom>
        <a:gradFill rotWithShape="0">
          <a:gsLst>
            <a:gs pos="0">
              <a:schemeClr val="accent6">
                <a:hueOff val="0"/>
                <a:satOff val="0"/>
                <a:lumOff val="0"/>
                <a:alphaOff val="0"/>
                <a:tint val="94000"/>
                <a:satMod val="105000"/>
                <a:lumMod val="102000"/>
              </a:schemeClr>
            </a:gs>
            <a:gs pos="100000">
              <a:schemeClr val="accent6">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11131559" y="2046041"/>
        <a:ext cx="274742" cy="274004"/>
      </dsp:txXfrm>
    </dsp:sp>
    <dsp:sp modelId="{51CD0D5E-7C9E-4EC9-9F14-115D8E496D8D}">
      <dsp:nvSpPr>
        <dsp:cNvPr id="0" name=""/>
        <dsp:cNvSpPr/>
      </dsp:nvSpPr>
      <dsp:spPr>
        <a:xfrm>
          <a:off x="10345736" y="2622114"/>
          <a:ext cx="1846389" cy="1107833"/>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If 'Machine' , then put that numpy array in our ML model and extract its output. (it is only possible if we already trained our machine )</a:t>
          </a:r>
          <a:endParaRPr lang="en-US" sz="1100" kern="1200"/>
        </a:p>
      </dsp:txBody>
      <dsp:txXfrm>
        <a:off x="10378183" y="2654561"/>
        <a:ext cx="1781495" cy="1042939"/>
      </dsp:txXfrm>
    </dsp:sp>
    <dsp:sp modelId="{3A8C309F-7A8B-4B9A-BE9D-ECD64D1B3FF2}">
      <dsp:nvSpPr>
        <dsp:cNvPr id="0" name=""/>
        <dsp:cNvSpPr/>
      </dsp:nvSpPr>
      <dsp:spPr>
        <a:xfrm rot="10800000">
          <a:off x="9791819" y="2947079"/>
          <a:ext cx="391434" cy="457904"/>
        </a:xfrm>
        <a:prstGeom prst="rightArrow">
          <a:avLst>
            <a:gd name="adj1" fmla="val 60000"/>
            <a:gd name="adj2" fmla="val 5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9909249" y="3038660"/>
        <a:ext cx="274004" cy="274742"/>
      </dsp:txXfrm>
    </dsp:sp>
    <dsp:sp modelId="{B1E041A2-83C7-4F17-8764-54EABD79414F}">
      <dsp:nvSpPr>
        <dsp:cNvPr id="0" name=""/>
        <dsp:cNvSpPr/>
      </dsp:nvSpPr>
      <dsp:spPr>
        <a:xfrm>
          <a:off x="7760791" y="2622114"/>
          <a:ext cx="1846389" cy="1107833"/>
        </a:xfrm>
        <a:prstGeom prst="roundRect">
          <a:avLst>
            <a:gd name="adj" fmla="val 1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Create a datapoint by merging numpy array and Decision data and save it as one row inside our core dataset.</a:t>
          </a:r>
          <a:endParaRPr lang="en-US" sz="1100" kern="1200"/>
        </a:p>
      </dsp:txBody>
      <dsp:txXfrm>
        <a:off x="7793238" y="2654561"/>
        <a:ext cx="1781495" cy="1042939"/>
      </dsp:txXfrm>
    </dsp:sp>
    <dsp:sp modelId="{D5A166DA-2C8D-4E88-B4A2-94B8CCE03B5F}">
      <dsp:nvSpPr>
        <dsp:cNvPr id="0" name=""/>
        <dsp:cNvSpPr/>
      </dsp:nvSpPr>
      <dsp:spPr>
        <a:xfrm rot="10800000">
          <a:off x="7206874" y="2947079"/>
          <a:ext cx="391434" cy="457904"/>
        </a:xfrm>
        <a:prstGeom prst="rightArrow">
          <a:avLst>
            <a:gd name="adj1" fmla="val 60000"/>
            <a:gd name="adj2" fmla="val 5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7324304" y="3038660"/>
        <a:ext cx="274004" cy="274742"/>
      </dsp:txXfrm>
    </dsp:sp>
    <dsp:sp modelId="{C027FA84-110D-4BCE-8F1A-6CBA2660573D}">
      <dsp:nvSpPr>
        <dsp:cNvPr id="0" name=""/>
        <dsp:cNvSpPr/>
      </dsp:nvSpPr>
      <dsp:spPr>
        <a:xfrm>
          <a:off x="5175846" y="2622114"/>
          <a:ext cx="1846389" cy="1107833"/>
        </a:xfrm>
        <a:prstGeom prst="roundRect">
          <a:avLst>
            <a:gd name="adj" fmla="val 10000"/>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Driving loop starts again from the beginning and the process is ON untill driver quit driving .</a:t>
          </a:r>
        </a:p>
      </dsp:txBody>
      <dsp:txXfrm>
        <a:off x="5208293" y="2654561"/>
        <a:ext cx="1781495" cy="1042939"/>
      </dsp:txXfrm>
    </dsp:sp>
    <dsp:sp modelId="{2B89B44D-617B-4451-9F69-D6FFC817FC6D}">
      <dsp:nvSpPr>
        <dsp:cNvPr id="0" name=""/>
        <dsp:cNvSpPr/>
      </dsp:nvSpPr>
      <dsp:spPr>
        <a:xfrm rot="10800000">
          <a:off x="4621929" y="2947079"/>
          <a:ext cx="391434" cy="457904"/>
        </a:xfrm>
        <a:prstGeom prst="rightArrow">
          <a:avLst>
            <a:gd name="adj1" fmla="val 60000"/>
            <a:gd name="adj2" fmla="val 50000"/>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4739359" y="3038660"/>
        <a:ext cx="274004" cy="274742"/>
      </dsp:txXfrm>
    </dsp:sp>
    <dsp:sp modelId="{9C549068-F72B-4AD7-9882-538AB06315BA}">
      <dsp:nvSpPr>
        <dsp:cNvPr id="0" name=""/>
        <dsp:cNvSpPr/>
      </dsp:nvSpPr>
      <dsp:spPr>
        <a:xfrm>
          <a:off x="2590901" y="2622114"/>
          <a:ext cx="1846389" cy="1107833"/>
        </a:xfrm>
        <a:prstGeom prst="roundRect">
          <a:avLst>
            <a:gd name="adj" fmla="val 10000"/>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Run the process of Data Cleaning i.e , remove unwanted columns , remove null data , convert word data into numeric value , remove outliers , Shuffling etc </a:t>
          </a:r>
          <a:endParaRPr lang="en-US" sz="1100" kern="1200"/>
        </a:p>
      </dsp:txBody>
      <dsp:txXfrm>
        <a:off x="2623348" y="2654561"/>
        <a:ext cx="1781495" cy="1042939"/>
      </dsp:txXfrm>
    </dsp:sp>
    <dsp:sp modelId="{B04E5C24-9602-48E9-90F4-085975081B2F}">
      <dsp:nvSpPr>
        <dsp:cNvPr id="0" name=""/>
        <dsp:cNvSpPr/>
      </dsp:nvSpPr>
      <dsp:spPr>
        <a:xfrm rot="10800000">
          <a:off x="2036984" y="2947079"/>
          <a:ext cx="391434" cy="457904"/>
        </a:xfrm>
        <a:prstGeom prst="rightArrow">
          <a:avLst>
            <a:gd name="adj1" fmla="val 60000"/>
            <a:gd name="adj2" fmla="val 50000"/>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2154414" y="3038660"/>
        <a:ext cx="274004" cy="274742"/>
      </dsp:txXfrm>
    </dsp:sp>
    <dsp:sp modelId="{08B71367-87FD-42D9-AB89-FF866D7A754B}">
      <dsp:nvSpPr>
        <dsp:cNvPr id="0" name=""/>
        <dsp:cNvSpPr/>
      </dsp:nvSpPr>
      <dsp:spPr>
        <a:xfrm>
          <a:off x="5956" y="2622114"/>
          <a:ext cx="1846389" cy="1107833"/>
        </a:xfrm>
        <a:prstGeom prst="roundRect">
          <a:avLst>
            <a:gd name="adj" fmla="val 10000"/>
          </a:avLst>
        </a:prstGeom>
        <a:gradFill rotWithShape="0">
          <a:gsLst>
            <a:gs pos="0">
              <a:schemeClr val="accent6">
                <a:hueOff val="0"/>
                <a:satOff val="0"/>
                <a:lumOff val="0"/>
                <a:alphaOff val="0"/>
                <a:tint val="94000"/>
                <a:satMod val="105000"/>
                <a:lumMod val="102000"/>
              </a:schemeClr>
            </a:gs>
            <a:gs pos="100000">
              <a:schemeClr val="accent6">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Do Train-test Splitting of dataset (80% training , 20% testing)</a:t>
          </a:r>
          <a:endParaRPr lang="en-US" sz="1100" kern="1200"/>
        </a:p>
      </dsp:txBody>
      <dsp:txXfrm>
        <a:off x="38403" y="2654561"/>
        <a:ext cx="1781495" cy="1042939"/>
      </dsp:txXfrm>
    </dsp:sp>
    <dsp:sp modelId="{0FD367FF-62FE-4879-B4E7-F175F0CEA28F}">
      <dsp:nvSpPr>
        <dsp:cNvPr id="0" name=""/>
        <dsp:cNvSpPr/>
      </dsp:nvSpPr>
      <dsp:spPr>
        <a:xfrm rot="5400000">
          <a:off x="733433" y="3859195"/>
          <a:ext cx="391434" cy="457904"/>
        </a:xfrm>
        <a:prstGeom prst="rightArrow">
          <a:avLst>
            <a:gd name="adj1" fmla="val 60000"/>
            <a:gd name="adj2" fmla="val 50000"/>
          </a:avLst>
        </a:prstGeom>
        <a:gradFill rotWithShape="0">
          <a:gsLst>
            <a:gs pos="0">
              <a:schemeClr val="accent6">
                <a:hueOff val="0"/>
                <a:satOff val="0"/>
                <a:lumOff val="0"/>
                <a:alphaOff val="0"/>
                <a:tint val="94000"/>
                <a:satMod val="105000"/>
                <a:lumMod val="102000"/>
              </a:schemeClr>
            </a:gs>
            <a:gs pos="100000">
              <a:schemeClr val="accent6">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791779" y="3892430"/>
        <a:ext cx="274742" cy="274004"/>
      </dsp:txXfrm>
    </dsp:sp>
    <dsp:sp modelId="{6604BB55-9ABC-45FD-BD03-BF03958202A7}">
      <dsp:nvSpPr>
        <dsp:cNvPr id="0" name=""/>
        <dsp:cNvSpPr/>
      </dsp:nvSpPr>
      <dsp:spPr>
        <a:xfrm>
          <a:off x="5956" y="4468504"/>
          <a:ext cx="1846389" cy="1107833"/>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Import all the ML model we want to use and fill all their required parameters</a:t>
          </a:r>
          <a:endParaRPr lang="en-US" sz="1100" kern="1200"/>
        </a:p>
      </dsp:txBody>
      <dsp:txXfrm>
        <a:off x="38403" y="4500951"/>
        <a:ext cx="1781495" cy="1042939"/>
      </dsp:txXfrm>
    </dsp:sp>
    <dsp:sp modelId="{11DF39BA-B74E-4375-A4EE-79717CBEF6E2}">
      <dsp:nvSpPr>
        <dsp:cNvPr id="0" name=""/>
        <dsp:cNvSpPr/>
      </dsp:nvSpPr>
      <dsp:spPr>
        <a:xfrm>
          <a:off x="2014827" y="4793468"/>
          <a:ext cx="391434" cy="457904"/>
        </a:xfrm>
        <a:prstGeom prst="rightArrow">
          <a:avLst>
            <a:gd name="adj1" fmla="val 60000"/>
            <a:gd name="adj2" fmla="val 5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014827" y="4885049"/>
        <a:ext cx="274004" cy="274742"/>
      </dsp:txXfrm>
    </dsp:sp>
    <dsp:sp modelId="{0392B01F-02EC-45F0-8BA7-9BC39E0B3130}">
      <dsp:nvSpPr>
        <dsp:cNvPr id="0" name=""/>
        <dsp:cNvSpPr/>
      </dsp:nvSpPr>
      <dsp:spPr>
        <a:xfrm>
          <a:off x="2590901" y="4468504"/>
          <a:ext cx="1846389" cy="1107833"/>
        </a:xfrm>
        <a:prstGeom prst="roundRect">
          <a:avLst>
            <a:gd name="adj" fmla="val 1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Do 'Huperparameter tuning' using "GridSearchCV" to get best result of all Model </a:t>
          </a:r>
        </a:p>
      </dsp:txBody>
      <dsp:txXfrm>
        <a:off x="2623348" y="4500951"/>
        <a:ext cx="1781495" cy="1042939"/>
      </dsp:txXfrm>
    </dsp:sp>
    <dsp:sp modelId="{EB1275D4-4EC9-4016-B0D0-EBA53B8DE050}">
      <dsp:nvSpPr>
        <dsp:cNvPr id="0" name=""/>
        <dsp:cNvSpPr/>
      </dsp:nvSpPr>
      <dsp:spPr>
        <a:xfrm>
          <a:off x="4599772" y="4793468"/>
          <a:ext cx="391434" cy="457904"/>
        </a:xfrm>
        <a:prstGeom prst="rightArrow">
          <a:avLst>
            <a:gd name="adj1" fmla="val 60000"/>
            <a:gd name="adj2" fmla="val 500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4599772" y="4885049"/>
        <a:ext cx="274004" cy="274742"/>
      </dsp:txXfrm>
    </dsp:sp>
    <dsp:sp modelId="{D5F643D2-CB06-47D2-BA4B-3BC712A6385F}">
      <dsp:nvSpPr>
        <dsp:cNvPr id="0" name=""/>
        <dsp:cNvSpPr/>
      </dsp:nvSpPr>
      <dsp:spPr>
        <a:xfrm>
          <a:off x="5175846" y="4468504"/>
          <a:ext cx="1846389" cy="1107833"/>
        </a:xfrm>
        <a:prstGeom prst="roundRect">
          <a:avLst>
            <a:gd name="adj" fmla="val 10000"/>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kern="1200">
              <a:latin typeface="Tw Cen MT" panose="020B0602020104020603"/>
            </a:rPr>
            <a:t>Select the Model having highest accuracy and make it as our final model for taking decisions.</a:t>
          </a:r>
        </a:p>
      </dsp:txBody>
      <dsp:txXfrm>
        <a:off x="5208293" y="4500951"/>
        <a:ext cx="1781495" cy="104293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AFAB37-0C71-4F9A-969E-911704AFE017}">
      <dsp:nvSpPr>
        <dsp:cNvPr id="0" name=""/>
        <dsp:cNvSpPr/>
      </dsp:nvSpPr>
      <dsp:spPr>
        <a:xfrm>
          <a:off x="2950" y="0"/>
          <a:ext cx="2895325" cy="6031721"/>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rtl="0">
            <a:lnSpc>
              <a:spcPct val="90000"/>
            </a:lnSpc>
            <a:spcBef>
              <a:spcPct val="0"/>
            </a:spcBef>
            <a:spcAft>
              <a:spcPct val="35000"/>
            </a:spcAft>
            <a:buNone/>
          </a:pPr>
          <a:r>
            <a:rPr lang="en-US" sz="3400" kern="1200">
              <a:latin typeface="Tw Cen MT" panose="020B0602020104020603"/>
            </a:rPr>
            <a:t>Components of our Code </a:t>
          </a:r>
          <a:endParaRPr lang="en-US" sz="3400" kern="1200"/>
        </a:p>
      </dsp:txBody>
      <dsp:txXfrm>
        <a:off x="2950" y="0"/>
        <a:ext cx="2895325" cy="1809516"/>
      </dsp:txXfrm>
    </dsp:sp>
    <dsp:sp modelId="{EAE85BCE-9683-40FB-80FB-5E95EB18FD58}">
      <dsp:nvSpPr>
        <dsp:cNvPr id="0" name=""/>
        <dsp:cNvSpPr/>
      </dsp:nvSpPr>
      <dsp:spPr>
        <a:xfrm>
          <a:off x="292483" y="1810657"/>
          <a:ext cx="2316260" cy="697785"/>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Infinite while Loop (Breaks when condition satisfied)</a:t>
          </a:r>
          <a:endParaRPr lang="en-US" sz="800" kern="1200"/>
        </a:p>
      </dsp:txBody>
      <dsp:txXfrm>
        <a:off x="312920" y="1831094"/>
        <a:ext cx="2275386" cy="656911"/>
      </dsp:txXfrm>
    </dsp:sp>
    <dsp:sp modelId="{4CDF740D-9F34-4936-8AA3-9AD7F7BC3D91}">
      <dsp:nvSpPr>
        <dsp:cNvPr id="0" name=""/>
        <dsp:cNvSpPr/>
      </dsp:nvSpPr>
      <dsp:spPr>
        <a:xfrm>
          <a:off x="292483" y="2615795"/>
          <a:ext cx="2316260" cy="697785"/>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If-Else conditional statements</a:t>
          </a:r>
          <a:endParaRPr lang="en-US" sz="800" kern="1200"/>
        </a:p>
      </dsp:txBody>
      <dsp:txXfrm>
        <a:off x="312920" y="2636232"/>
        <a:ext cx="2275386" cy="656911"/>
      </dsp:txXfrm>
    </dsp:sp>
    <dsp:sp modelId="{BFCCAD28-5833-445C-ABE8-5142EAB90F39}">
      <dsp:nvSpPr>
        <dsp:cNvPr id="0" name=""/>
        <dsp:cNvSpPr/>
      </dsp:nvSpPr>
      <dsp:spPr>
        <a:xfrm>
          <a:off x="292483" y="3420932"/>
          <a:ext cx="2316260" cy="697785"/>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Input and print statements </a:t>
          </a:r>
          <a:endParaRPr lang="en-US" sz="800" kern="1200"/>
        </a:p>
      </dsp:txBody>
      <dsp:txXfrm>
        <a:off x="312920" y="3441369"/>
        <a:ext cx="2275386" cy="656911"/>
      </dsp:txXfrm>
    </dsp:sp>
    <dsp:sp modelId="{58DE28A1-DE01-4749-9248-1C182092CF8C}">
      <dsp:nvSpPr>
        <dsp:cNvPr id="0" name=""/>
        <dsp:cNvSpPr/>
      </dsp:nvSpPr>
      <dsp:spPr>
        <a:xfrm>
          <a:off x="292483" y="4226070"/>
          <a:ext cx="2316260" cy="697785"/>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Numpy ( np.array([]) , np.append() )</a:t>
          </a:r>
          <a:endParaRPr lang="en-US" sz="800" kern="1200"/>
        </a:p>
      </dsp:txBody>
      <dsp:txXfrm>
        <a:off x="312920" y="4246507"/>
        <a:ext cx="2275386" cy="656911"/>
      </dsp:txXfrm>
    </dsp:sp>
    <dsp:sp modelId="{445D5814-45BF-4047-A356-8FE83278FA45}">
      <dsp:nvSpPr>
        <dsp:cNvPr id="0" name=""/>
        <dsp:cNvSpPr/>
      </dsp:nvSpPr>
      <dsp:spPr>
        <a:xfrm>
          <a:off x="292483" y="5031207"/>
          <a:ext cx="2316260" cy="697785"/>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Pandas ( df = </a:t>
          </a:r>
          <a:r>
            <a:rPr lang="en-US" sz="800" kern="1200" err="1">
              <a:latin typeface="Tw Cen MT" panose="020B0602020104020603"/>
            </a:rPr>
            <a:t>pd.Datafrrame</a:t>
          </a:r>
          <a:r>
            <a:rPr lang="en-US" sz="800" kern="1200">
              <a:latin typeface="Tw Cen MT" panose="020B0602020104020603"/>
            </a:rPr>
            <a:t>() , </a:t>
          </a:r>
          <a:r>
            <a:rPr lang="en-US" sz="800" kern="1200" err="1">
              <a:latin typeface="Tw Cen MT" panose="020B0602020104020603"/>
            </a:rPr>
            <a:t>df.append</a:t>
          </a:r>
          <a:r>
            <a:rPr lang="en-US" sz="800" kern="1200">
              <a:latin typeface="Tw Cen MT" panose="020B0602020104020603"/>
            </a:rPr>
            <a:t>() , df = </a:t>
          </a:r>
          <a:r>
            <a:rPr lang="en-US" sz="800" kern="1200" err="1">
              <a:latin typeface="Tw Cen MT" panose="020B0602020104020603"/>
            </a:rPr>
            <a:t>pd.read_excel</a:t>
          </a:r>
          <a:r>
            <a:rPr lang="en-US" sz="800" kern="1200">
              <a:latin typeface="Tw Cen MT" panose="020B0602020104020603"/>
            </a:rPr>
            <a:t>() , </a:t>
          </a:r>
          <a:r>
            <a:rPr lang="en-US" sz="800" kern="1200" err="1">
              <a:latin typeface="Tw Cen MT" panose="020B0602020104020603"/>
            </a:rPr>
            <a:t>df.to_excel</a:t>
          </a:r>
          <a:r>
            <a:rPr lang="en-US" sz="800" kern="1200">
              <a:latin typeface="Tw Cen MT" panose="020B0602020104020603"/>
            </a:rPr>
            <a:t>() )</a:t>
          </a:r>
          <a:endParaRPr lang="en-US" sz="800" kern="1200"/>
        </a:p>
      </dsp:txBody>
      <dsp:txXfrm>
        <a:off x="312920" y="5051644"/>
        <a:ext cx="2275386" cy="656911"/>
      </dsp:txXfrm>
    </dsp:sp>
    <dsp:sp modelId="{16F50507-AC0D-4DEB-9463-F7F0A09EEFB5}">
      <dsp:nvSpPr>
        <dsp:cNvPr id="0" name=""/>
        <dsp:cNvSpPr/>
      </dsp:nvSpPr>
      <dsp:spPr>
        <a:xfrm>
          <a:off x="3115425" y="0"/>
          <a:ext cx="2895325" cy="6031721"/>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rtl="0">
            <a:lnSpc>
              <a:spcPct val="90000"/>
            </a:lnSpc>
            <a:spcBef>
              <a:spcPct val="0"/>
            </a:spcBef>
            <a:spcAft>
              <a:spcPct val="35000"/>
            </a:spcAft>
            <a:buNone/>
          </a:pPr>
          <a:r>
            <a:rPr lang="en-US" sz="3400" kern="1200">
              <a:latin typeface="Tw Cen MT" panose="020B0602020104020603"/>
            </a:rPr>
            <a:t> Columns of our Dataset</a:t>
          </a:r>
        </a:p>
      </dsp:txBody>
      <dsp:txXfrm>
        <a:off x="3115425" y="0"/>
        <a:ext cx="2895325" cy="1809516"/>
      </dsp:txXfrm>
    </dsp:sp>
    <dsp:sp modelId="{46817F4B-BFEC-434C-A94D-CEA4D133CF36}">
      <dsp:nvSpPr>
        <dsp:cNvPr id="0" name=""/>
        <dsp:cNvSpPr/>
      </dsp:nvSpPr>
      <dsp:spPr>
        <a:xfrm>
          <a:off x="3404958" y="1812332"/>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'Driving style</a:t>
          </a:r>
          <a:r>
            <a:rPr lang="en-US" sz="800" kern="1200">
              <a:latin typeface="Tw Cen MT" panose="020B0602020104020603"/>
            </a:rPr>
            <a:t>'</a:t>
          </a:r>
        </a:p>
      </dsp:txBody>
      <dsp:txXfrm>
        <a:off x="3412682" y="1820056"/>
        <a:ext cx="2300812" cy="248255"/>
      </dsp:txXfrm>
    </dsp:sp>
    <dsp:sp modelId="{60B57600-3F43-4465-9FF5-B4F2A95D1796}">
      <dsp:nvSpPr>
        <dsp:cNvPr id="0" name=""/>
        <dsp:cNvSpPr/>
      </dsp:nvSpPr>
      <dsp:spPr>
        <a:xfrm>
          <a:off x="3404958" y="2116606"/>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 side</a:t>
          </a:r>
          <a:r>
            <a:rPr lang="en-US" sz="800" kern="1200">
              <a:latin typeface="Tw Cen MT" panose="020B0602020104020603"/>
            </a:rPr>
            <a:t>'</a:t>
          </a:r>
        </a:p>
      </dsp:txBody>
      <dsp:txXfrm>
        <a:off x="3412682" y="2124330"/>
        <a:ext cx="2300812" cy="248255"/>
      </dsp:txXfrm>
    </dsp:sp>
    <dsp:sp modelId="{51CCC947-8CC5-479C-8436-5886D029B51A}">
      <dsp:nvSpPr>
        <dsp:cNvPr id="0" name=""/>
        <dsp:cNvSpPr/>
      </dsp:nvSpPr>
      <dsp:spPr>
        <a:xfrm>
          <a:off x="3404958" y="2420879"/>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'Front way is clear </a:t>
          </a:r>
          <a:r>
            <a:rPr lang="en-US" sz="800" kern="1200" err="1"/>
            <a:t>upto</a:t>
          </a:r>
          <a:r>
            <a:rPr lang="en-US" sz="800" kern="1200"/>
            <a:t> distance (in meters</a:t>
          </a:r>
          <a:r>
            <a:rPr lang="en-US" sz="800" kern="1200">
              <a:latin typeface="Tw Cen MT" panose="020B0602020104020603"/>
            </a:rPr>
            <a:t>)'</a:t>
          </a:r>
        </a:p>
      </dsp:txBody>
      <dsp:txXfrm>
        <a:off x="3412682" y="2428603"/>
        <a:ext cx="2300812" cy="248255"/>
      </dsp:txXfrm>
    </dsp:sp>
    <dsp:sp modelId="{04E1A88F-EA53-4530-8BD9-B78D537F9757}">
      <dsp:nvSpPr>
        <dsp:cNvPr id="0" name=""/>
        <dsp:cNvSpPr/>
      </dsp:nvSpPr>
      <dsp:spPr>
        <a:xfrm>
          <a:off x="3404958" y="2725153"/>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 moving alongside</a:t>
          </a:r>
          <a:r>
            <a:rPr lang="en-US" sz="800" kern="1200">
              <a:latin typeface="Tw Cen MT" panose="020B0602020104020603"/>
            </a:rPr>
            <a:t>'</a:t>
          </a:r>
        </a:p>
      </dsp:txBody>
      <dsp:txXfrm>
        <a:off x="3412682" y="2732877"/>
        <a:ext cx="2300812" cy="248255"/>
      </dsp:txXfrm>
    </dsp:sp>
    <dsp:sp modelId="{6F7F521B-1A71-460B-813B-DF2006E97790}">
      <dsp:nvSpPr>
        <dsp:cNvPr id="0" name=""/>
        <dsp:cNvSpPr/>
      </dsp:nvSpPr>
      <dsp:spPr>
        <a:xfrm>
          <a:off x="3404958" y="3029426"/>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'Vehicle(alongside) speed</a:t>
          </a:r>
          <a:r>
            <a:rPr lang="en-US" sz="800" kern="1200">
              <a:latin typeface="Tw Cen MT" panose="020B0602020104020603"/>
            </a:rPr>
            <a:t>'</a:t>
          </a:r>
        </a:p>
      </dsp:txBody>
      <dsp:txXfrm>
        <a:off x="3412682" y="3037150"/>
        <a:ext cx="2300812" cy="248255"/>
      </dsp:txXfrm>
    </dsp:sp>
    <dsp:sp modelId="{E0155E49-18D7-4546-9274-CD776F837DAE}">
      <dsp:nvSpPr>
        <dsp:cNvPr id="0" name=""/>
        <dsp:cNvSpPr/>
      </dsp:nvSpPr>
      <dsp:spPr>
        <a:xfrm>
          <a:off x="3404958" y="3333700"/>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'Vehicle(in front) speed(km/hrs</a:t>
          </a:r>
          <a:r>
            <a:rPr lang="en-US" sz="800" kern="1200">
              <a:latin typeface="Tw Cen MT" panose="020B0602020104020603"/>
            </a:rPr>
            <a:t>)'</a:t>
          </a:r>
        </a:p>
      </dsp:txBody>
      <dsp:txXfrm>
        <a:off x="3412682" y="3341424"/>
        <a:ext cx="2300812" cy="248255"/>
      </dsp:txXfrm>
    </dsp:sp>
    <dsp:sp modelId="{618352FF-01E6-4827-B6CA-F3EAA872CFBF}">
      <dsp:nvSpPr>
        <dsp:cNvPr id="0" name=""/>
        <dsp:cNvSpPr/>
      </dsp:nvSpPr>
      <dsp:spPr>
        <a:xfrm>
          <a:off x="3404958" y="3637973"/>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'Vehicle(in front) side is clear </a:t>
          </a:r>
          <a:r>
            <a:rPr lang="en-US" sz="800" kern="1200">
              <a:latin typeface="Tw Cen MT" panose="020B0602020104020603"/>
            </a:rPr>
            <a:t>upto</a:t>
          </a:r>
          <a:r>
            <a:rPr lang="en-US" sz="800" kern="1200"/>
            <a:t> distance (in meters) (overtake situation</a:t>
          </a:r>
          <a:r>
            <a:rPr lang="en-US" sz="800" kern="1200">
              <a:latin typeface="Tw Cen MT" panose="020B0602020104020603"/>
            </a:rPr>
            <a:t>)'</a:t>
          </a:r>
        </a:p>
      </dsp:txBody>
      <dsp:txXfrm>
        <a:off x="3412682" y="3645697"/>
        <a:ext cx="2300812" cy="248255"/>
      </dsp:txXfrm>
    </dsp:sp>
    <dsp:sp modelId="{866FEB88-4803-4769-B31F-43E944ABB4BC}">
      <dsp:nvSpPr>
        <dsp:cNvPr id="0" name=""/>
        <dsp:cNvSpPr/>
      </dsp:nvSpPr>
      <dsp:spPr>
        <a:xfrm>
          <a:off x="3404958" y="3942247"/>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'Vehicle(approaching from behind) speed(km/hrs</a:t>
          </a:r>
          <a:r>
            <a:rPr lang="en-US" sz="800" kern="1200">
              <a:latin typeface="Tw Cen MT" panose="020B0602020104020603"/>
            </a:rPr>
            <a:t>)'</a:t>
          </a:r>
        </a:p>
      </dsp:txBody>
      <dsp:txXfrm>
        <a:off x="3412682" y="3949971"/>
        <a:ext cx="2300812" cy="248255"/>
      </dsp:txXfrm>
    </dsp:sp>
    <dsp:sp modelId="{262CA6BF-C2C0-40AB-BD20-CCF829558D45}">
      <dsp:nvSpPr>
        <dsp:cNvPr id="0" name=""/>
        <dsp:cNvSpPr/>
      </dsp:nvSpPr>
      <dsp:spPr>
        <a:xfrm>
          <a:off x="3404958" y="4246520"/>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'Vehicle(approaching from behind) distance (in meters</a:t>
          </a:r>
          <a:r>
            <a:rPr lang="en-US" sz="800" kern="1200">
              <a:latin typeface="Tw Cen MT" panose="020B0602020104020603"/>
            </a:rPr>
            <a:t>")'</a:t>
          </a:r>
        </a:p>
      </dsp:txBody>
      <dsp:txXfrm>
        <a:off x="3412682" y="4254244"/>
        <a:ext cx="2300812" cy="248255"/>
      </dsp:txXfrm>
    </dsp:sp>
    <dsp:sp modelId="{47F846FB-8CD4-4415-87DE-8AA175C4B468}">
      <dsp:nvSpPr>
        <dsp:cNvPr id="0" name=""/>
        <dsp:cNvSpPr/>
      </dsp:nvSpPr>
      <dsp:spPr>
        <a:xfrm>
          <a:off x="3404958" y="4550794"/>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'Response Time (in sec</a:t>
          </a:r>
          <a:r>
            <a:rPr lang="en-US" sz="800" kern="1200">
              <a:latin typeface="Tw Cen MT" panose="020B0602020104020603"/>
            </a:rPr>
            <a:t>)'</a:t>
          </a:r>
        </a:p>
      </dsp:txBody>
      <dsp:txXfrm>
        <a:off x="3412682" y="4558518"/>
        <a:ext cx="2300812" cy="248255"/>
      </dsp:txXfrm>
    </dsp:sp>
    <dsp:sp modelId="{CCAEC360-D6A0-4B38-9A2D-F3BE29CCEFF5}">
      <dsp:nvSpPr>
        <dsp:cNvPr id="0" name=""/>
        <dsp:cNvSpPr/>
      </dsp:nvSpPr>
      <dsp:spPr>
        <a:xfrm>
          <a:off x="3404958" y="4855067"/>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'Want to turn</a:t>
          </a:r>
          <a:r>
            <a:rPr lang="en-US" sz="800" kern="1200">
              <a:latin typeface="Tw Cen MT" panose="020B0602020104020603"/>
            </a:rPr>
            <a:t>'</a:t>
          </a:r>
        </a:p>
      </dsp:txBody>
      <dsp:txXfrm>
        <a:off x="3412682" y="4862791"/>
        <a:ext cx="2300812" cy="248255"/>
      </dsp:txXfrm>
    </dsp:sp>
    <dsp:sp modelId="{32879F65-1E85-4106-A01E-ABF3C2AFBD8D}">
      <dsp:nvSpPr>
        <dsp:cNvPr id="0" name=""/>
        <dsp:cNvSpPr/>
      </dsp:nvSpPr>
      <dsp:spPr>
        <a:xfrm>
          <a:off x="3404958" y="5159341"/>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'diversion way available'</a:t>
          </a:r>
          <a:endParaRPr lang="en-US" sz="800" kern="1200">
            <a:latin typeface="Tw Cen MT" panose="020B0602020104020603"/>
          </a:endParaRPr>
        </a:p>
      </dsp:txBody>
      <dsp:txXfrm>
        <a:off x="3412682" y="5167065"/>
        <a:ext cx="2300812" cy="248255"/>
      </dsp:txXfrm>
    </dsp:sp>
    <dsp:sp modelId="{DAD20A58-3F53-4F3D-911F-525203D6CECD}">
      <dsp:nvSpPr>
        <dsp:cNvPr id="0" name=""/>
        <dsp:cNvSpPr/>
      </dsp:nvSpPr>
      <dsp:spPr>
        <a:xfrm>
          <a:off x="3404958" y="5463614"/>
          <a:ext cx="2316260" cy="26370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a:lnSpc>
              <a:spcPct val="90000"/>
            </a:lnSpc>
            <a:spcBef>
              <a:spcPct val="0"/>
            </a:spcBef>
            <a:spcAft>
              <a:spcPct val="35000"/>
            </a:spcAft>
            <a:buNone/>
          </a:pPr>
          <a:r>
            <a:rPr lang="en-US" sz="800" kern="1200">
              <a:latin typeface="Tw Cen MT" panose="020B0602020104020603"/>
            </a:rPr>
            <a:t> </a:t>
          </a:r>
          <a:r>
            <a:rPr lang="en-US" sz="800" kern="1200"/>
            <a:t>'Decision Taken by a Driver'</a:t>
          </a:r>
        </a:p>
      </dsp:txBody>
      <dsp:txXfrm>
        <a:off x="3412682" y="5471338"/>
        <a:ext cx="2300812" cy="248255"/>
      </dsp:txXfrm>
    </dsp:sp>
    <dsp:sp modelId="{1395FC0E-549F-4E4E-9F59-1D7B5DEA314F}">
      <dsp:nvSpPr>
        <dsp:cNvPr id="0" name=""/>
        <dsp:cNvSpPr/>
      </dsp:nvSpPr>
      <dsp:spPr>
        <a:xfrm>
          <a:off x="6227900" y="0"/>
          <a:ext cx="2895325" cy="6031721"/>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rtl="0">
            <a:lnSpc>
              <a:spcPct val="90000"/>
            </a:lnSpc>
            <a:spcBef>
              <a:spcPct val="0"/>
            </a:spcBef>
            <a:spcAft>
              <a:spcPct val="35000"/>
            </a:spcAft>
            <a:buNone/>
          </a:pPr>
          <a:r>
            <a:rPr lang="en-US" sz="3400" kern="1200">
              <a:latin typeface="Tw Cen MT" panose="020B0602020104020603"/>
            </a:rPr>
            <a:t>Decisions allowed for the driver to take</a:t>
          </a:r>
        </a:p>
      </dsp:txBody>
      <dsp:txXfrm>
        <a:off x="6227900" y="0"/>
        <a:ext cx="2895325" cy="1809516"/>
      </dsp:txXfrm>
    </dsp:sp>
    <dsp:sp modelId="{E38339FE-DBDC-4ED5-95AD-6B97642E299B}">
      <dsp:nvSpPr>
        <dsp:cNvPr id="0" name=""/>
        <dsp:cNvSpPr/>
      </dsp:nvSpPr>
      <dsp:spPr>
        <a:xfrm>
          <a:off x="6517433" y="18105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drive straight and maintain same speed  </a:t>
          </a:r>
          <a:endParaRPr lang="en-US" sz="800" kern="1200">
            <a:latin typeface="Tw Cen MT" panose="020B0602020104020603"/>
          </a:endParaRPr>
        </a:p>
      </dsp:txBody>
      <dsp:txXfrm>
        <a:off x="6526586" y="1819718"/>
        <a:ext cx="2297954" cy="294214"/>
      </dsp:txXfrm>
    </dsp:sp>
    <dsp:sp modelId="{27D92E08-0836-43AD-B7E5-5CD42766E425}">
      <dsp:nvSpPr>
        <dsp:cNvPr id="0" name=""/>
        <dsp:cNvSpPr/>
      </dsp:nvSpPr>
      <dsp:spPr>
        <a:xfrm>
          <a:off x="6517433" y="21711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drive</a:t>
          </a:r>
          <a:r>
            <a:rPr lang="en-US" sz="800" kern="1200"/>
            <a:t> straight and increase speed  </a:t>
          </a:r>
          <a:endParaRPr lang="en-US" sz="800" kern="1200">
            <a:latin typeface="Tw Cen MT" panose="020B0602020104020603"/>
          </a:endParaRPr>
        </a:p>
      </dsp:txBody>
      <dsp:txXfrm>
        <a:off x="6526586" y="2180318"/>
        <a:ext cx="2297954" cy="294214"/>
      </dsp:txXfrm>
    </dsp:sp>
    <dsp:sp modelId="{5F911C17-AFD7-49EA-9709-C2E77FF7B717}">
      <dsp:nvSpPr>
        <dsp:cNvPr id="0" name=""/>
        <dsp:cNvSpPr/>
      </dsp:nvSpPr>
      <dsp:spPr>
        <a:xfrm>
          <a:off x="6517433" y="25317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slow</a:t>
          </a:r>
          <a:r>
            <a:rPr lang="en-US" sz="800" kern="1200"/>
            <a:t> down  </a:t>
          </a:r>
          <a:endParaRPr lang="en-US" sz="800" kern="1200">
            <a:latin typeface="Tw Cen MT" panose="020B0602020104020603"/>
          </a:endParaRPr>
        </a:p>
      </dsp:txBody>
      <dsp:txXfrm>
        <a:off x="6526586" y="2540918"/>
        <a:ext cx="2297954" cy="294214"/>
      </dsp:txXfrm>
    </dsp:sp>
    <dsp:sp modelId="{0C2D93F2-2120-4929-8DCD-D6B249824539}">
      <dsp:nvSpPr>
        <dsp:cNvPr id="0" name=""/>
        <dsp:cNvSpPr/>
      </dsp:nvSpPr>
      <dsp:spPr>
        <a:xfrm>
          <a:off x="6517433" y="28923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Turn</a:t>
          </a:r>
          <a:r>
            <a:rPr lang="en-US" sz="800" kern="1200"/>
            <a:t> right increase speed Turn Left (Overtake)  </a:t>
          </a:r>
          <a:endParaRPr lang="en-US" sz="800" kern="1200">
            <a:latin typeface="Tw Cen MT" panose="020B0602020104020603"/>
          </a:endParaRPr>
        </a:p>
      </dsp:txBody>
      <dsp:txXfrm>
        <a:off x="6526586" y="2901518"/>
        <a:ext cx="2297954" cy="294214"/>
      </dsp:txXfrm>
    </dsp:sp>
    <dsp:sp modelId="{110CCF0A-A1D1-4323-AF35-1EC64ECCBCF2}">
      <dsp:nvSpPr>
        <dsp:cNvPr id="0" name=""/>
        <dsp:cNvSpPr/>
      </dsp:nvSpPr>
      <dsp:spPr>
        <a:xfrm>
          <a:off x="6517433" y="32529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Turn</a:t>
          </a:r>
          <a:r>
            <a:rPr lang="en-US" sz="800" kern="1200"/>
            <a:t> left increase speed Turn right (Overtake)  </a:t>
          </a:r>
          <a:endParaRPr lang="en-US" sz="800" kern="1200">
            <a:latin typeface="Tw Cen MT" panose="020B0602020104020603"/>
          </a:endParaRPr>
        </a:p>
      </dsp:txBody>
      <dsp:txXfrm>
        <a:off x="6526586" y="3262118"/>
        <a:ext cx="2297954" cy="294214"/>
      </dsp:txXfrm>
    </dsp:sp>
    <dsp:sp modelId="{4E1B046F-348F-4272-B4F1-E8B0E182463E}">
      <dsp:nvSpPr>
        <dsp:cNvPr id="0" name=""/>
        <dsp:cNvSpPr/>
      </dsp:nvSpPr>
      <dsp:spPr>
        <a:xfrm>
          <a:off x="6517433" y="36135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brake </a:t>
          </a:r>
        </a:p>
      </dsp:txBody>
      <dsp:txXfrm>
        <a:off x="6526586" y="3622718"/>
        <a:ext cx="2297954" cy="294214"/>
      </dsp:txXfrm>
    </dsp:sp>
    <dsp:sp modelId="{8506930B-7B7E-42AF-93CD-5EED254516C6}">
      <dsp:nvSpPr>
        <dsp:cNvPr id="0" name=""/>
        <dsp:cNvSpPr/>
      </dsp:nvSpPr>
      <dsp:spPr>
        <a:xfrm>
          <a:off x="6517433" y="39741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emergency brake  </a:t>
          </a:r>
          <a:endParaRPr lang="en-US" sz="800" kern="1200">
            <a:latin typeface="Tw Cen MT" panose="020B0602020104020603"/>
          </a:endParaRPr>
        </a:p>
      </dsp:txBody>
      <dsp:txXfrm>
        <a:off x="6526586" y="3983318"/>
        <a:ext cx="2297954" cy="294214"/>
      </dsp:txXfrm>
    </dsp:sp>
    <dsp:sp modelId="{E8CBA214-A7D4-48FC-872A-E8E45A279642}">
      <dsp:nvSpPr>
        <dsp:cNvPr id="0" name=""/>
        <dsp:cNvSpPr/>
      </dsp:nvSpPr>
      <dsp:spPr>
        <a:xfrm>
          <a:off x="6517433" y="43347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Give</a:t>
          </a:r>
          <a:r>
            <a:rPr lang="en-US" sz="800" kern="1200"/>
            <a:t> pass to the vehicle behind  </a:t>
          </a:r>
          <a:endParaRPr lang="en-US" sz="800" kern="1200">
            <a:latin typeface="Tw Cen MT" panose="020B0602020104020603"/>
          </a:endParaRPr>
        </a:p>
      </dsp:txBody>
      <dsp:txXfrm>
        <a:off x="6526586" y="4343918"/>
        <a:ext cx="2297954" cy="294214"/>
      </dsp:txXfrm>
    </dsp:sp>
    <dsp:sp modelId="{EF87C056-41F1-4E85-8BA6-D9A21DBDBC59}">
      <dsp:nvSpPr>
        <dsp:cNvPr id="0" name=""/>
        <dsp:cNvSpPr/>
      </dsp:nvSpPr>
      <dsp:spPr>
        <a:xfrm>
          <a:off x="6517433" y="46953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latin typeface="Tw Cen MT" panose="020B0602020104020603"/>
            </a:rPr>
            <a:t>Turn</a:t>
          </a:r>
          <a:r>
            <a:rPr lang="en-US" sz="800" kern="1200"/>
            <a:t> Left  </a:t>
          </a:r>
          <a:endParaRPr lang="en-US" sz="800" kern="1200">
            <a:latin typeface="Tw Cen MT" panose="020B0602020104020603"/>
          </a:endParaRPr>
        </a:p>
      </dsp:txBody>
      <dsp:txXfrm>
        <a:off x="6526586" y="4704518"/>
        <a:ext cx="2297954" cy="294214"/>
      </dsp:txXfrm>
    </dsp:sp>
    <dsp:sp modelId="{817EF468-D95D-4279-8445-A827FEC03EFB}">
      <dsp:nvSpPr>
        <dsp:cNvPr id="0" name=""/>
        <dsp:cNvSpPr/>
      </dsp:nvSpPr>
      <dsp:spPr>
        <a:xfrm>
          <a:off x="6517433" y="50559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kern="1200"/>
            <a:t>Turn right  </a:t>
          </a:r>
          <a:endParaRPr lang="en-US" sz="800" kern="1200">
            <a:latin typeface="Tw Cen MT" panose="020B0602020104020603"/>
          </a:endParaRPr>
        </a:p>
      </dsp:txBody>
      <dsp:txXfrm>
        <a:off x="6526586" y="5065118"/>
        <a:ext cx="2297954" cy="294214"/>
      </dsp:txXfrm>
    </dsp:sp>
    <dsp:sp modelId="{1710E74A-643D-4366-A9D3-B27E26419C5A}">
      <dsp:nvSpPr>
        <dsp:cNvPr id="0" name=""/>
        <dsp:cNvSpPr/>
      </dsp:nvSpPr>
      <dsp:spPr>
        <a:xfrm>
          <a:off x="6517433" y="5416565"/>
          <a:ext cx="2316260" cy="312520"/>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a:lnSpc>
              <a:spcPct val="90000"/>
            </a:lnSpc>
            <a:spcBef>
              <a:spcPct val="0"/>
            </a:spcBef>
            <a:spcAft>
              <a:spcPct val="35000"/>
            </a:spcAft>
            <a:buNone/>
          </a:pPr>
          <a:r>
            <a:rPr lang="en-US" sz="800" kern="1200">
              <a:latin typeface="Tw Cen MT" panose="020B0602020104020603"/>
            </a:rPr>
            <a:t>slow</a:t>
          </a:r>
          <a:r>
            <a:rPr lang="en-US" sz="800" kern="1200"/>
            <a:t> down take a side and stop</a:t>
          </a:r>
        </a:p>
      </dsp:txBody>
      <dsp:txXfrm>
        <a:off x="6526586" y="5425718"/>
        <a:ext cx="2297954" cy="294214"/>
      </dsp:txXfrm>
    </dsp:sp>
    <dsp:sp modelId="{3E292534-774C-4C3D-A1CD-30F5E19DE3FB}">
      <dsp:nvSpPr>
        <dsp:cNvPr id="0" name=""/>
        <dsp:cNvSpPr/>
      </dsp:nvSpPr>
      <dsp:spPr>
        <a:xfrm>
          <a:off x="9340375" y="0"/>
          <a:ext cx="2895325" cy="6031721"/>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rtl="0">
            <a:lnSpc>
              <a:spcPct val="90000"/>
            </a:lnSpc>
            <a:spcBef>
              <a:spcPct val="0"/>
            </a:spcBef>
            <a:spcAft>
              <a:spcPct val="35000"/>
            </a:spcAft>
            <a:buNone/>
          </a:pPr>
          <a:r>
            <a:rPr lang="en-US" sz="3400" kern="1200"/>
            <a:t>Scikit-learn components used </a:t>
          </a:r>
          <a:endParaRPr lang="en-US" sz="3400" kern="1200">
            <a:latin typeface="Tw Cen MT" panose="020B0602020104020603"/>
          </a:endParaRPr>
        </a:p>
      </dsp:txBody>
      <dsp:txXfrm>
        <a:off x="9340375" y="0"/>
        <a:ext cx="2895325" cy="1809516"/>
      </dsp:txXfrm>
    </dsp:sp>
    <dsp:sp modelId="{3BD1803C-4302-4228-AAF7-DD20E61C2C01}">
      <dsp:nvSpPr>
        <dsp:cNvPr id="0" name=""/>
        <dsp:cNvSpPr/>
      </dsp:nvSpPr>
      <dsp:spPr>
        <a:xfrm>
          <a:off x="9629908" y="1813197"/>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sklearn.model_selection </a:t>
          </a:r>
          <a:r>
            <a:rPr lang="en-US" sz="800" b="1" kern="1200">
              <a:latin typeface="Consolas"/>
            </a:rPr>
            <a:t>import</a:t>
          </a:r>
          <a:r>
            <a:rPr lang="en-US" sz="800" kern="1200">
              <a:latin typeface="Consolas"/>
            </a:rPr>
            <a:t> train_test_split</a:t>
          </a:r>
          <a:endParaRPr lang="en-US" sz="800" kern="1200">
            <a:latin typeface="Tw Cen MT" panose="020B0602020104020603"/>
          </a:endParaRPr>
        </a:p>
      </dsp:txBody>
      <dsp:txXfrm>
        <a:off x="9644374" y="1827663"/>
        <a:ext cx="2287328" cy="464974"/>
      </dsp:txXfrm>
    </dsp:sp>
    <dsp:sp modelId="{41AEE942-79CE-49F8-B5D9-E0BA63ED3499}">
      <dsp:nvSpPr>
        <dsp:cNvPr id="0" name=""/>
        <dsp:cNvSpPr/>
      </dsp:nvSpPr>
      <dsp:spPr>
        <a:xfrm>
          <a:off x="9629908" y="2383089"/>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sklearn.model_selection </a:t>
          </a:r>
          <a:r>
            <a:rPr lang="en-US" sz="800" b="1" kern="1200">
              <a:latin typeface="Consolas"/>
            </a:rPr>
            <a:t>import</a:t>
          </a:r>
          <a:r>
            <a:rPr lang="en-US" sz="800" kern="1200">
              <a:latin typeface="Consolas"/>
            </a:rPr>
            <a:t> cross_val_score</a:t>
          </a:r>
          <a:endParaRPr lang="en-US" sz="800" b="0" kern="1200">
            <a:latin typeface="Consolas"/>
          </a:endParaRPr>
        </a:p>
      </dsp:txBody>
      <dsp:txXfrm>
        <a:off x="9644374" y="2397555"/>
        <a:ext cx="2287328" cy="464974"/>
      </dsp:txXfrm>
    </dsp:sp>
    <dsp:sp modelId="{ECE2ADCC-16F6-4BC4-82F9-08CF8BB14720}">
      <dsp:nvSpPr>
        <dsp:cNvPr id="0" name=""/>
        <dsp:cNvSpPr/>
      </dsp:nvSpPr>
      <dsp:spPr>
        <a:xfrm>
          <a:off x="9629908" y="2952980"/>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sklearn.model_selection </a:t>
          </a:r>
          <a:r>
            <a:rPr lang="en-US" sz="800" b="1" kern="1200">
              <a:latin typeface="Consolas"/>
            </a:rPr>
            <a:t>import</a:t>
          </a:r>
          <a:r>
            <a:rPr lang="en-US" sz="800" kern="1200">
              <a:latin typeface="Consolas"/>
            </a:rPr>
            <a:t> GridSearchCV</a:t>
          </a:r>
          <a:endParaRPr lang="en-US" sz="800" b="0" kern="1200">
            <a:latin typeface="Consolas"/>
          </a:endParaRPr>
        </a:p>
      </dsp:txBody>
      <dsp:txXfrm>
        <a:off x="9644374" y="2967446"/>
        <a:ext cx="2287328" cy="464974"/>
      </dsp:txXfrm>
    </dsp:sp>
    <dsp:sp modelId="{F1076A96-32EF-4515-909C-701FD7296B8C}">
      <dsp:nvSpPr>
        <dsp:cNvPr id="0" name=""/>
        <dsp:cNvSpPr/>
      </dsp:nvSpPr>
      <dsp:spPr>
        <a:xfrm>
          <a:off x="9629908" y="3522872"/>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sklearn.model_selection </a:t>
          </a:r>
          <a:r>
            <a:rPr lang="en-US" sz="800" b="1" kern="1200">
              <a:latin typeface="Consolas"/>
            </a:rPr>
            <a:t>import</a:t>
          </a:r>
          <a:r>
            <a:rPr lang="en-US" sz="800" kern="1200">
              <a:latin typeface="Consolas"/>
            </a:rPr>
            <a:t> ShuffleSplit</a:t>
          </a:r>
          <a:endParaRPr lang="en-US" sz="800" b="0" kern="1200">
            <a:latin typeface="Consolas"/>
          </a:endParaRPr>
        </a:p>
      </dsp:txBody>
      <dsp:txXfrm>
        <a:off x="9644374" y="3537338"/>
        <a:ext cx="2287328" cy="464974"/>
      </dsp:txXfrm>
    </dsp:sp>
    <dsp:sp modelId="{6D4064A4-7217-468E-9F71-DA91446BA02B}">
      <dsp:nvSpPr>
        <dsp:cNvPr id="0" name=""/>
        <dsp:cNvSpPr/>
      </dsp:nvSpPr>
      <dsp:spPr>
        <a:xfrm>
          <a:off x="9629908" y="4092764"/>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sklearn.linear_model </a:t>
          </a:r>
          <a:r>
            <a:rPr lang="en-US" sz="800" b="1" kern="1200">
              <a:latin typeface="Consolas"/>
            </a:rPr>
            <a:t>import</a:t>
          </a:r>
          <a:r>
            <a:rPr lang="en-US" sz="800" kern="1200">
              <a:latin typeface="Consolas"/>
            </a:rPr>
            <a:t> LinearRegression</a:t>
          </a:r>
          <a:endParaRPr lang="en-US" sz="800" b="0" kern="1200">
            <a:latin typeface="Consolas"/>
          </a:endParaRPr>
        </a:p>
      </dsp:txBody>
      <dsp:txXfrm>
        <a:off x="9644374" y="4107230"/>
        <a:ext cx="2287328" cy="464974"/>
      </dsp:txXfrm>
    </dsp:sp>
    <dsp:sp modelId="{95F18A70-88F0-4F58-BB2A-D1AA4C9559B4}">
      <dsp:nvSpPr>
        <dsp:cNvPr id="0" name=""/>
        <dsp:cNvSpPr/>
      </dsp:nvSpPr>
      <dsp:spPr>
        <a:xfrm>
          <a:off x="9629908" y="4662655"/>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rtl="0">
            <a:lnSpc>
              <a:spcPct val="90000"/>
            </a:lnSpc>
            <a:spcBef>
              <a:spcPct val="0"/>
            </a:spcBef>
            <a:spcAft>
              <a:spcPct val="35000"/>
            </a:spcAft>
            <a:buNone/>
          </a:pPr>
          <a:r>
            <a:rPr lang="en-US" sz="800" b="1" kern="1200">
              <a:latin typeface="Consolas"/>
            </a:rPr>
            <a:t>from</a:t>
          </a:r>
          <a:r>
            <a:rPr lang="en-US" sz="800" kern="1200">
              <a:latin typeface="Consolas"/>
            </a:rPr>
            <a:t> sklearn.linear_model </a:t>
          </a:r>
          <a:r>
            <a:rPr lang="en-US" sz="800" b="1" kern="1200">
              <a:latin typeface="Consolas"/>
            </a:rPr>
            <a:t>import</a:t>
          </a:r>
          <a:r>
            <a:rPr lang="en-US" sz="800" kern="1200">
              <a:latin typeface="Consolas"/>
            </a:rPr>
            <a:t> Lasso</a:t>
          </a:r>
          <a:endParaRPr lang="en-US" sz="800" b="0" kern="1200">
            <a:latin typeface="Consolas"/>
          </a:endParaRPr>
        </a:p>
      </dsp:txBody>
      <dsp:txXfrm>
        <a:off x="9644374" y="4677121"/>
        <a:ext cx="2287328" cy="464974"/>
      </dsp:txXfrm>
    </dsp:sp>
    <dsp:sp modelId="{4EE831FA-3C7F-4C7B-97D2-B74135392C90}">
      <dsp:nvSpPr>
        <dsp:cNvPr id="0" name=""/>
        <dsp:cNvSpPr/>
      </dsp:nvSpPr>
      <dsp:spPr>
        <a:xfrm>
          <a:off x="9629908" y="5232547"/>
          <a:ext cx="2316260" cy="493906"/>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15240" rIns="20320" bIns="15240" numCol="1" spcCol="1270" anchor="ctr" anchorCtr="0">
          <a:noAutofit/>
        </a:bodyPr>
        <a:lstStyle/>
        <a:p>
          <a:pPr marL="0" lvl="0" indent="0" algn="ctr" defTabSz="355600">
            <a:lnSpc>
              <a:spcPct val="90000"/>
            </a:lnSpc>
            <a:spcBef>
              <a:spcPct val="0"/>
            </a:spcBef>
            <a:spcAft>
              <a:spcPct val="35000"/>
            </a:spcAft>
            <a:buNone/>
          </a:pPr>
          <a:r>
            <a:rPr lang="en-US" sz="800" b="1" kern="1200">
              <a:latin typeface="Consolas"/>
            </a:rPr>
            <a:t>from</a:t>
          </a:r>
          <a:r>
            <a:rPr lang="en-US" sz="800" kern="1200">
              <a:latin typeface="Consolas"/>
            </a:rPr>
            <a:t> sklearn.tree </a:t>
          </a:r>
          <a:r>
            <a:rPr lang="en-US" sz="800" b="1" kern="1200">
              <a:latin typeface="Consolas"/>
            </a:rPr>
            <a:t>import</a:t>
          </a:r>
          <a:r>
            <a:rPr lang="en-US" sz="800" kern="1200">
              <a:latin typeface="Consolas"/>
            </a:rPr>
            <a:t> DecisionTreeRegressor</a:t>
          </a:r>
          <a:endParaRPr lang="en-US" sz="800" kern="1200"/>
        </a:p>
      </dsp:txBody>
      <dsp:txXfrm>
        <a:off x="9644374" y="5247013"/>
        <a:ext cx="2287328" cy="464974"/>
      </dsp:txXfrm>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jpeg>
</file>

<file path=ppt/media/image18.png>
</file>

<file path=ppt/media/image19.sv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g>
</file>

<file path=ppt/media/image30.jpeg>
</file>

<file path=ppt/media/image31.jpeg>
</file>

<file path=ppt/media/image32.png>
</file>

<file path=ppt/media/image33.png>
</file>

<file path=ppt/media/image34.jpeg>
</file>

<file path=ppt/media/image35.jpeg>
</file>

<file path=ppt/media/image4.jpg>
</file>

<file path=ppt/media/image5.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BB7C6E-FFC3-44A1-9059-2638507C00E9}" type="datetimeFigureOut">
              <a:rPr lang="en-US"/>
              <a:t>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CAB71-F298-4D68-96A3-163CF639EC07}" type="slidenum">
              <a:rPr lang="en-US"/>
              <a:t>‹#›</a:t>
            </a:fld>
            <a:endParaRPr lang="en-US"/>
          </a:p>
        </p:txBody>
      </p:sp>
    </p:spTree>
    <p:extLst>
      <p:ext uri="{BB962C8B-B14F-4D97-AF65-F5344CB8AC3E}">
        <p14:creationId xmlns:p14="http://schemas.microsoft.com/office/powerpoint/2010/main" val="572278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Master" Target="../slideMasters/slideMaster2.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1/14/2022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pic>
        <p:nvPicPr>
          <p:cNvPr id="16" name="Google Shape;16;p13"/>
          <p:cNvPicPr preferRelativeResize="0"/>
          <p:nvPr/>
        </p:nvPicPr>
        <p:blipFill rotWithShape="1">
          <a:blip r:embed="rId2">
            <a:alphaModFix/>
          </a:blip>
          <a:srcRect l="1537" t="2839" r="1629" b="3649"/>
          <a:stretch/>
        </p:blipFill>
        <p:spPr>
          <a:xfrm>
            <a:off x="192616" y="138115"/>
            <a:ext cx="1879600" cy="984552"/>
          </a:xfrm>
          <a:prstGeom prst="rect">
            <a:avLst/>
          </a:prstGeom>
          <a:noFill/>
          <a:ln>
            <a:noFill/>
          </a:ln>
        </p:spPr>
      </p:pic>
      <p:grpSp>
        <p:nvGrpSpPr>
          <p:cNvPr id="17" name="Google Shape;17;p13"/>
          <p:cNvGrpSpPr/>
          <p:nvPr/>
        </p:nvGrpSpPr>
        <p:grpSpPr>
          <a:xfrm>
            <a:off x="-10584" y="1462089"/>
            <a:ext cx="12202584" cy="5413375"/>
            <a:chOff x="-8466" y="1461558"/>
            <a:chExt cx="9152466" cy="5413296"/>
          </a:xfrm>
        </p:grpSpPr>
        <p:pic>
          <p:nvPicPr>
            <p:cNvPr id="18" name="Google Shape;18;p13"/>
            <p:cNvPicPr preferRelativeResize="0"/>
            <p:nvPr/>
          </p:nvPicPr>
          <p:blipFill rotWithShape="1">
            <a:blip r:embed="rId3">
              <a:alphaModFix/>
            </a:blip>
            <a:srcRect/>
            <a:stretch/>
          </p:blipFill>
          <p:spPr>
            <a:xfrm>
              <a:off x="-8466" y="1461558"/>
              <a:ext cx="4972050" cy="2883878"/>
            </a:xfrm>
            <a:prstGeom prst="rect">
              <a:avLst/>
            </a:prstGeom>
            <a:noFill/>
            <a:ln>
              <a:noFill/>
            </a:ln>
          </p:spPr>
        </p:pic>
        <p:pic>
          <p:nvPicPr>
            <p:cNvPr id="19" name="Google Shape;19;p13"/>
            <p:cNvPicPr preferRelativeResize="0"/>
            <p:nvPr/>
          </p:nvPicPr>
          <p:blipFill rotWithShape="1">
            <a:blip r:embed="rId4">
              <a:alphaModFix/>
            </a:blip>
            <a:srcRect/>
            <a:stretch/>
          </p:blipFill>
          <p:spPr>
            <a:xfrm>
              <a:off x="1941978" y="4038600"/>
              <a:ext cx="5226177" cy="2836254"/>
            </a:xfrm>
            <a:prstGeom prst="rect">
              <a:avLst/>
            </a:prstGeom>
            <a:noFill/>
            <a:ln>
              <a:noFill/>
            </a:ln>
          </p:spPr>
        </p:pic>
        <p:pic>
          <p:nvPicPr>
            <p:cNvPr id="20" name="Google Shape;20;p13"/>
            <p:cNvPicPr preferRelativeResize="0"/>
            <p:nvPr/>
          </p:nvPicPr>
          <p:blipFill rotWithShape="1">
            <a:blip r:embed="rId5">
              <a:alphaModFix/>
            </a:blip>
            <a:srcRect b="24127"/>
            <a:stretch/>
          </p:blipFill>
          <p:spPr>
            <a:xfrm>
              <a:off x="4724400" y="1461558"/>
              <a:ext cx="4419600" cy="2883878"/>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graphicFrame>
        <p:nvGraphicFramePr>
          <p:cNvPr id="22" name="Google Shape;22;p14"/>
          <p:cNvGraphicFramePr/>
          <p:nvPr/>
        </p:nvGraphicFramePr>
        <p:xfrm>
          <a:off x="-10583" y="0"/>
          <a:ext cx="12192034" cy="1289050"/>
        </p:xfrm>
        <a:graphic>
          <a:graphicData uri="http://schemas.openxmlformats.org/drawingml/2006/table">
            <a:tbl>
              <a:tblPr>
                <a:noFill/>
              </a:tblPr>
              <a:tblGrid>
                <a:gridCol w="1428767">
                  <a:extLst>
                    <a:ext uri="{9D8B030D-6E8A-4147-A177-3AD203B41FA5}">
                      <a16:colId xmlns:a16="http://schemas.microsoft.com/office/drawing/2014/main" val="20000"/>
                    </a:ext>
                  </a:extLst>
                </a:gridCol>
                <a:gridCol w="10458467">
                  <a:extLst>
                    <a:ext uri="{9D8B030D-6E8A-4147-A177-3AD203B41FA5}">
                      <a16:colId xmlns:a16="http://schemas.microsoft.com/office/drawing/2014/main" val="20001"/>
                    </a:ext>
                  </a:extLst>
                </a:gridCol>
                <a:gridCol w="304800">
                  <a:extLst>
                    <a:ext uri="{9D8B030D-6E8A-4147-A177-3AD203B41FA5}">
                      <a16:colId xmlns:a16="http://schemas.microsoft.com/office/drawing/2014/main" val="20002"/>
                    </a:ext>
                  </a:extLst>
                </a:gridCol>
              </a:tblGrid>
              <a:tr h="365800">
                <a:tc gridSpan="2">
                  <a:txBody>
                    <a:bodyPr/>
                    <a:lstStyle/>
                    <a:p>
                      <a:pPr marL="0" marR="0" lvl="0" indent="0" algn="ctr" rtl="0">
                        <a:lnSpc>
                          <a:spcPct val="100000"/>
                        </a:lnSpc>
                        <a:spcBef>
                          <a:spcPts val="0"/>
                        </a:spcBef>
                        <a:spcAft>
                          <a:spcPts val="0"/>
                        </a:spcAft>
                        <a:buClr>
                          <a:schemeClr val="dk1"/>
                        </a:buClr>
                        <a:buSzPts val="1800"/>
                        <a:buFont typeface="Arial"/>
                        <a:buNone/>
                      </a:pPr>
                      <a:endParaRPr sz="18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0"/>
                  </a:ext>
                </a:extLst>
              </a:tr>
              <a:tr h="465975">
                <a:tc rowSpan="2">
                  <a:txBody>
                    <a:bodyPr/>
                    <a:lstStyle/>
                    <a:p>
                      <a:pPr marL="0" marR="0" lvl="0" indent="0" algn="ctr" rtl="0">
                        <a:lnSpc>
                          <a:spcPct val="100000"/>
                        </a:lnSpc>
                        <a:spcBef>
                          <a:spcPts val="0"/>
                        </a:spcBef>
                        <a:spcAft>
                          <a:spcPts val="0"/>
                        </a:spcAft>
                        <a:buClr>
                          <a:schemeClr val="dk1"/>
                        </a:buClr>
                        <a:buSzPts val="2800"/>
                        <a:buFont typeface="Arial"/>
                        <a:buNone/>
                      </a:pPr>
                      <a:endParaRPr sz="2800" b="1" i="0" u="none" strike="noStrike" cap="none">
                        <a:solidFill>
                          <a:schemeClr val="lt1"/>
                        </a:solidFill>
                        <a:latin typeface="Calibri"/>
                        <a:ea typeface="Calibri"/>
                        <a:cs typeface="Calibri"/>
                        <a:sym typeface="Calibri"/>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lnSpc>
                          <a:spcPct val="100000"/>
                        </a:lnSpc>
                        <a:spcBef>
                          <a:spcPts val="0"/>
                        </a:spcBef>
                        <a:spcAft>
                          <a:spcPts val="0"/>
                        </a:spcAft>
                        <a:buClr>
                          <a:schemeClr val="lt1"/>
                        </a:buClr>
                        <a:buSzPts val="2000"/>
                        <a:buFont typeface="Cambria"/>
                        <a:buNone/>
                      </a:pPr>
                      <a:r>
                        <a:rPr lang="en-US" sz="2000" b="1" i="0" u="none" strike="noStrike" cap="none">
                          <a:solidFill>
                            <a:schemeClr val="lt1"/>
                          </a:solidFill>
                          <a:latin typeface="Cambria"/>
                          <a:ea typeface="Cambria"/>
                          <a:cs typeface="Cambria"/>
                          <a:sym typeface="Cambria"/>
                        </a:rPr>
                        <a:t>INSTITUTE OF ENGINEERING &amp; MANAGEMENT, KOLKATA</a:t>
                      </a:r>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1"/>
                  </a:ext>
                </a:extLst>
              </a:tr>
              <a:tr h="457275">
                <a:tc vMerge="1">
                  <a:txBody>
                    <a:bodyPr/>
                    <a:lstStyle/>
                    <a:p>
                      <a:endParaRPr lang="en-US"/>
                    </a:p>
                  </a:txBody>
                  <a:tcPr/>
                </a:tc>
                <a:tc gridSpan="2">
                  <a:txBody>
                    <a:bodyPr/>
                    <a:lstStyle/>
                    <a:p>
                      <a:pPr marL="0" marR="0" lvl="0" indent="0" algn="ctr" rtl="0">
                        <a:lnSpc>
                          <a:spcPct val="100000"/>
                        </a:lnSpc>
                        <a:spcBef>
                          <a:spcPts val="0"/>
                        </a:spcBef>
                        <a:spcAft>
                          <a:spcPts val="0"/>
                        </a:spcAft>
                        <a:buClr>
                          <a:schemeClr val="dk1"/>
                        </a:buClr>
                        <a:buSzPts val="2400"/>
                        <a:buFont typeface="Arial"/>
                        <a:buNone/>
                      </a:pPr>
                      <a:endParaRPr sz="24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extLst>
                  <a:ext uri="{0D108BD9-81ED-4DB2-BD59-A6C34878D82A}">
                    <a16:rowId xmlns:a16="http://schemas.microsoft.com/office/drawing/2014/main" val="10002"/>
                  </a:ext>
                </a:extLst>
              </a:tr>
            </a:tbl>
          </a:graphicData>
        </a:graphic>
      </p:graphicFrame>
      <p:pic>
        <p:nvPicPr>
          <p:cNvPr id="23" name="Google Shape;23;p14"/>
          <p:cNvPicPr preferRelativeResize="0"/>
          <p:nvPr/>
        </p:nvPicPr>
        <p:blipFill rotWithShape="1">
          <a:blip r:embed="rId2">
            <a:alphaModFix/>
          </a:blip>
          <a:srcRect l="1537" t="2839" r="1629" b="3649"/>
          <a:stretch/>
        </p:blipFill>
        <p:spPr>
          <a:xfrm>
            <a:off x="192616" y="138115"/>
            <a:ext cx="1879600" cy="984552"/>
          </a:xfrm>
          <a:prstGeom prst="rect">
            <a:avLst/>
          </a:prstGeom>
          <a:noFill/>
          <a:ln>
            <a:noFill/>
          </a:ln>
        </p:spPr>
      </p:pic>
      <p:sp>
        <p:nvSpPr>
          <p:cNvPr id="24" name="Google Shape;24;p14"/>
          <p:cNvSpPr txBox="1">
            <a:spLocks noGrp="1"/>
          </p:cNvSpPr>
          <p:nvPr>
            <p:ph type="title"/>
          </p:nvPr>
        </p:nvSpPr>
        <p:spPr>
          <a:xfrm>
            <a:off x="609600" y="1447272"/>
            <a:ext cx="10972800" cy="457729"/>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2200" b="1">
                <a:solidFill>
                  <a:schemeClr val="dk2"/>
                </a:solidFill>
                <a:latin typeface="Cambria"/>
                <a:ea typeface="Cambria"/>
                <a:cs typeface="Cambria"/>
                <a:sym typeface="Cambria"/>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25" name="Google Shape;25;p14"/>
          <p:cNvSpPr txBox="1">
            <a:spLocks noGrp="1"/>
          </p:cNvSpPr>
          <p:nvPr>
            <p:ph type="body" idx="1"/>
          </p:nvPr>
        </p:nvSpPr>
        <p:spPr>
          <a:xfrm>
            <a:off x="609600" y="1981201"/>
            <a:ext cx="10972800" cy="4144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 name="Google Shape;26;p14"/>
          <p:cNvSpPr txBox="1">
            <a:spLocks noGrp="1"/>
          </p:cNvSpPr>
          <p:nvPr>
            <p:ph type="dt" idx="10"/>
          </p:nvPr>
        </p:nvSpPr>
        <p:spPr>
          <a:xfrm>
            <a:off x="609600" y="6245225"/>
            <a:ext cx="28448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4"/>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graphicFrame>
        <p:nvGraphicFramePr>
          <p:cNvPr id="29" name="Google Shape;29;p15"/>
          <p:cNvGraphicFramePr/>
          <p:nvPr/>
        </p:nvGraphicFramePr>
        <p:xfrm>
          <a:off x="-10583" y="0"/>
          <a:ext cx="12192034" cy="1289050"/>
        </p:xfrm>
        <a:graphic>
          <a:graphicData uri="http://schemas.openxmlformats.org/drawingml/2006/table">
            <a:tbl>
              <a:tblPr>
                <a:noFill/>
              </a:tblPr>
              <a:tblGrid>
                <a:gridCol w="1428767">
                  <a:extLst>
                    <a:ext uri="{9D8B030D-6E8A-4147-A177-3AD203B41FA5}">
                      <a16:colId xmlns:a16="http://schemas.microsoft.com/office/drawing/2014/main" val="20000"/>
                    </a:ext>
                  </a:extLst>
                </a:gridCol>
                <a:gridCol w="10458467">
                  <a:extLst>
                    <a:ext uri="{9D8B030D-6E8A-4147-A177-3AD203B41FA5}">
                      <a16:colId xmlns:a16="http://schemas.microsoft.com/office/drawing/2014/main" val="20001"/>
                    </a:ext>
                  </a:extLst>
                </a:gridCol>
                <a:gridCol w="304800">
                  <a:extLst>
                    <a:ext uri="{9D8B030D-6E8A-4147-A177-3AD203B41FA5}">
                      <a16:colId xmlns:a16="http://schemas.microsoft.com/office/drawing/2014/main" val="20002"/>
                    </a:ext>
                  </a:extLst>
                </a:gridCol>
              </a:tblGrid>
              <a:tr h="365800">
                <a:tc gridSpan="2">
                  <a:txBody>
                    <a:bodyPr/>
                    <a:lstStyle/>
                    <a:p>
                      <a:pPr marL="0" marR="0" lvl="0" indent="0" algn="ctr" rtl="0">
                        <a:lnSpc>
                          <a:spcPct val="100000"/>
                        </a:lnSpc>
                        <a:spcBef>
                          <a:spcPts val="0"/>
                        </a:spcBef>
                        <a:spcAft>
                          <a:spcPts val="0"/>
                        </a:spcAft>
                        <a:buClr>
                          <a:schemeClr val="dk1"/>
                        </a:buClr>
                        <a:buSzPts val="1800"/>
                        <a:buFont typeface="Arial"/>
                        <a:buNone/>
                      </a:pPr>
                      <a:endParaRPr sz="18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0"/>
                  </a:ext>
                </a:extLst>
              </a:tr>
              <a:tr h="465975">
                <a:tc rowSpan="2">
                  <a:txBody>
                    <a:bodyPr/>
                    <a:lstStyle/>
                    <a:p>
                      <a:pPr marL="0" marR="0" lvl="0" indent="0" algn="ctr" rtl="0">
                        <a:lnSpc>
                          <a:spcPct val="100000"/>
                        </a:lnSpc>
                        <a:spcBef>
                          <a:spcPts val="0"/>
                        </a:spcBef>
                        <a:spcAft>
                          <a:spcPts val="0"/>
                        </a:spcAft>
                        <a:buClr>
                          <a:schemeClr val="dk1"/>
                        </a:buClr>
                        <a:buSzPts val="2800"/>
                        <a:buFont typeface="Arial"/>
                        <a:buNone/>
                      </a:pPr>
                      <a:endParaRPr sz="2800" b="1" i="0" u="none" strike="noStrike" cap="none">
                        <a:solidFill>
                          <a:schemeClr val="lt1"/>
                        </a:solidFill>
                        <a:latin typeface="Calibri"/>
                        <a:ea typeface="Calibri"/>
                        <a:cs typeface="Calibri"/>
                        <a:sym typeface="Calibri"/>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lnSpc>
                          <a:spcPct val="100000"/>
                        </a:lnSpc>
                        <a:spcBef>
                          <a:spcPts val="0"/>
                        </a:spcBef>
                        <a:spcAft>
                          <a:spcPts val="0"/>
                        </a:spcAft>
                        <a:buClr>
                          <a:schemeClr val="lt1"/>
                        </a:buClr>
                        <a:buSzPts val="2000"/>
                        <a:buFont typeface="Cambria"/>
                        <a:buNone/>
                      </a:pPr>
                      <a:r>
                        <a:rPr lang="en-US" sz="2000" b="1" i="0" u="none" strike="noStrike" cap="none">
                          <a:solidFill>
                            <a:schemeClr val="lt1"/>
                          </a:solidFill>
                          <a:latin typeface="Cambria"/>
                          <a:ea typeface="Cambria"/>
                          <a:cs typeface="Cambria"/>
                          <a:sym typeface="Cambria"/>
                        </a:rPr>
                        <a:t>INSTITUTE OF ENGINEERING &amp; MANAGEMENT, KOLKATA</a:t>
                      </a:r>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1"/>
                  </a:ext>
                </a:extLst>
              </a:tr>
              <a:tr h="457275">
                <a:tc vMerge="1">
                  <a:txBody>
                    <a:bodyPr/>
                    <a:lstStyle/>
                    <a:p>
                      <a:endParaRPr lang="en-US"/>
                    </a:p>
                  </a:txBody>
                  <a:tcPr/>
                </a:tc>
                <a:tc gridSpan="2">
                  <a:txBody>
                    <a:bodyPr/>
                    <a:lstStyle/>
                    <a:p>
                      <a:pPr marL="0" marR="0" lvl="0" indent="0" algn="ctr" rtl="0">
                        <a:lnSpc>
                          <a:spcPct val="100000"/>
                        </a:lnSpc>
                        <a:spcBef>
                          <a:spcPts val="0"/>
                        </a:spcBef>
                        <a:spcAft>
                          <a:spcPts val="0"/>
                        </a:spcAft>
                        <a:buClr>
                          <a:schemeClr val="dk1"/>
                        </a:buClr>
                        <a:buSzPts val="2400"/>
                        <a:buFont typeface="Arial"/>
                        <a:buNone/>
                      </a:pPr>
                      <a:endParaRPr sz="24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extLst>
                  <a:ext uri="{0D108BD9-81ED-4DB2-BD59-A6C34878D82A}">
                    <a16:rowId xmlns:a16="http://schemas.microsoft.com/office/drawing/2014/main" val="10002"/>
                  </a:ext>
                </a:extLst>
              </a:tr>
            </a:tbl>
          </a:graphicData>
        </a:graphic>
      </p:graphicFrame>
      <p:pic>
        <p:nvPicPr>
          <p:cNvPr id="30" name="Google Shape;30;p15"/>
          <p:cNvPicPr preferRelativeResize="0"/>
          <p:nvPr/>
        </p:nvPicPr>
        <p:blipFill rotWithShape="1">
          <a:blip r:embed="rId2">
            <a:alphaModFix/>
          </a:blip>
          <a:srcRect l="1537" t="2839" r="1629" b="3649"/>
          <a:stretch/>
        </p:blipFill>
        <p:spPr>
          <a:xfrm>
            <a:off x="192616" y="138115"/>
            <a:ext cx="1879600" cy="984552"/>
          </a:xfrm>
          <a:prstGeom prst="rect">
            <a:avLst/>
          </a:prstGeom>
          <a:noFill/>
          <a:ln>
            <a:noFill/>
          </a:ln>
        </p:spPr>
      </p:pic>
      <p:sp>
        <p:nvSpPr>
          <p:cNvPr id="31" name="Google Shape;31;p15"/>
          <p:cNvSpPr txBox="1">
            <a:spLocks noGrp="1"/>
          </p:cNvSpPr>
          <p:nvPr>
            <p:ph type="dt" idx="10"/>
          </p:nvPr>
        </p:nvSpPr>
        <p:spPr>
          <a:xfrm>
            <a:off x="609600" y="6245225"/>
            <a:ext cx="28448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5"/>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graphicFrame>
        <p:nvGraphicFramePr>
          <p:cNvPr id="34" name="Google Shape;34;p16"/>
          <p:cNvGraphicFramePr/>
          <p:nvPr/>
        </p:nvGraphicFramePr>
        <p:xfrm>
          <a:off x="-10583" y="0"/>
          <a:ext cx="12192034" cy="1289050"/>
        </p:xfrm>
        <a:graphic>
          <a:graphicData uri="http://schemas.openxmlformats.org/drawingml/2006/table">
            <a:tbl>
              <a:tblPr>
                <a:noFill/>
              </a:tblPr>
              <a:tblGrid>
                <a:gridCol w="1428767">
                  <a:extLst>
                    <a:ext uri="{9D8B030D-6E8A-4147-A177-3AD203B41FA5}">
                      <a16:colId xmlns:a16="http://schemas.microsoft.com/office/drawing/2014/main" val="20000"/>
                    </a:ext>
                  </a:extLst>
                </a:gridCol>
                <a:gridCol w="10458467">
                  <a:extLst>
                    <a:ext uri="{9D8B030D-6E8A-4147-A177-3AD203B41FA5}">
                      <a16:colId xmlns:a16="http://schemas.microsoft.com/office/drawing/2014/main" val="20001"/>
                    </a:ext>
                  </a:extLst>
                </a:gridCol>
                <a:gridCol w="304800">
                  <a:extLst>
                    <a:ext uri="{9D8B030D-6E8A-4147-A177-3AD203B41FA5}">
                      <a16:colId xmlns:a16="http://schemas.microsoft.com/office/drawing/2014/main" val="20002"/>
                    </a:ext>
                  </a:extLst>
                </a:gridCol>
              </a:tblGrid>
              <a:tr h="365800">
                <a:tc gridSpan="2">
                  <a:txBody>
                    <a:bodyPr/>
                    <a:lstStyle/>
                    <a:p>
                      <a:pPr marL="0" marR="0" lvl="0" indent="0" algn="ctr" rtl="0">
                        <a:lnSpc>
                          <a:spcPct val="100000"/>
                        </a:lnSpc>
                        <a:spcBef>
                          <a:spcPts val="0"/>
                        </a:spcBef>
                        <a:spcAft>
                          <a:spcPts val="0"/>
                        </a:spcAft>
                        <a:buClr>
                          <a:schemeClr val="dk1"/>
                        </a:buClr>
                        <a:buSzPts val="1800"/>
                        <a:buFont typeface="Arial"/>
                        <a:buNone/>
                      </a:pPr>
                      <a:endParaRPr sz="18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0"/>
                  </a:ext>
                </a:extLst>
              </a:tr>
              <a:tr h="465975">
                <a:tc rowSpan="2">
                  <a:txBody>
                    <a:bodyPr/>
                    <a:lstStyle/>
                    <a:p>
                      <a:pPr marL="0" marR="0" lvl="0" indent="0" algn="ctr" rtl="0">
                        <a:lnSpc>
                          <a:spcPct val="100000"/>
                        </a:lnSpc>
                        <a:spcBef>
                          <a:spcPts val="0"/>
                        </a:spcBef>
                        <a:spcAft>
                          <a:spcPts val="0"/>
                        </a:spcAft>
                        <a:buClr>
                          <a:schemeClr val="dk1"/>
                        </a:buClr>
                        <a:buSzPts val="2800"/>
                        <a:buFont typeface="Arial"/>
                        <a:buNone/>
                      </a:pPr>
                      <a:endParaRPr sz="2800" b="1" i="0" u="none" strike="noStrike" cap="none">
                        <a:solidFill>
                          <a:schemeClr val="lt1"/>
                        </a:solidFill>
                        <a:latin typeface="Calibri"/>
                        <a:ea typeface="Calibri"/>
                        <a:cs typeface="Calibri"/>
                        <a:sym typeface="Calibri"/>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lnSpc>
                          <a:spcPct val="100000"/>
                        </a:lnSpc>
                        <a:spcBef>
                          <a:spcPts val="0"/>
                        </a:spcBef>
                        <a:spcAft>
                          <a:spcPts val="0"/>
                        </a:spcAft>
                        <a:buClr>
                          <a:schemeClr val="lt1"/>
                        </a:buClr>
                        <a:buSzPts val="2000"/>
                        <a:buFont typeface="Cambria"/>
                        <a:buNone/>
                      </a:pPr>
                      <a:r>
                        <a:rPr lang="en-US" sz="2000" b="1" i="0" u="none" strike="noStrike" cap="none">
                          <a:solidFill>
                            <a:schemeClr val="lt1"/>
                          </a:solidFill>
                          <a:latin typeface="Cambria"/>
                          <a:ea typeface="Cambria"/>
                          <a:cs typeface="Cambria"/>
                          <a:sym typeface="Cambria"/>
                        </a:rPr>
                        <a:t>INSTITUTE OF ENGINEERING &amp; MANAGEMENT, KOLKATA</a:t>
                      </a:r>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a:txBody>
                    <a:bodyPr/>
                    <a:lstStyle/>
                    <a:p>
                      <a:pPr marL="0" marR="0" lvl="0" indent="0" algn="ctr" rtl="0">
                        <a:spcBef>
                          <a:spcPts val="0"/>
                        </a:spcBef>
                        <a:spcAft>
                          <a:spcPts val="0"/>
                        </a:spcAft>
                        <a:buNone/>
                      </a:pPr>
                      <a:endParaRPr sz="1800" u="none" strike="noStrike" cap="none"/>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extLst>
                  <a:ext uri="{0D108BD9-81ED-4DB2-BD59-A6C34878D82A}">
                    <a16:rowId xmlns:a16="http://schemas.microsoft.com/office/drawing/2014/main" val="10001"/>
                  </a:ext>
                </a:extLst>
              </a:tr>
              <a:tr h="457275">
                <a:tc vMerge="1">
                  <a:txBody>
                    <a:bodyPr/>
                    <a:lstStyle/>
                    <a:p>
                      <a:endParaRPr lang="en-US"/>
                    </a:p>
                  </a:txBody>
                  <a:tcPr/>
                </a:tc>
                <a:tc gridSpan="2">
                  <a:txBody>
                    <a:bodyPr/>
                    <a:lstStyle/>
                    <a:p>
                      <a:pPr marL="0" marR="0" lvl="0" indent="0" algn="ctr" rtl="0">
                        <a:lnSpc>
                          <a:spcPct val="100000"/>
                        </a:lnSpc>
                        <a:spcBef>
                          <a:spcPts val="0"/>
                        </a:spcBef>
                        <a:spcAft>
                          <a:spcPts val="0"/>
                        </a:spcAft>
                        <a:buClr>
                          <a:schemeClr val="dk1"/>
                        </a:buClr>
                        <a:buSzPts val="2400"/>
                        <a:buFont typeface="Arial"/>
                        <a:buNone/>
                      </a:pPr>
                      <a:endParaRPr sz="2400" b="1" i="0" u="none" strike="noStrike" cap="none">
                        <a:solidFill>
                          <a:schemeClr val="lt1"/>
                        </a:solidFill>
                        <a:latin typeface="Cambria"/>
                        <a:ea typeface="Cambria"/>
                        <a:cs typeface="Cambria"/>
                        <a:sym typeface="Cambria"/>
                      </a:endParaRPr>
                    </a:p>
                  </a:txBody>
                  <a:tcPr marL="121933" marR="121933" marT="45700" marB="457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F0000"/>
                    </a:solidFill>
                  </a:tcPr>
                </a:tc>
                <a:tc hMerge="1">
                  <a:txBody>
                    <a:bodyPr/>
                    <a:lstStyle/>
                    <a:p>
                      <a:endParaRPr lang="en-US"/>
                    </a:p>
                  </a:txBody>
                  <a:tcPr/>
                </a:tc>
                <a:extLst>
                  <a:ext uri="{0D108BD9-81ED-4DB2-BD59-A6C34878D82A}">
                    <a16:rowId xmlns:a16="http://schemas.microsoft.com/office/drawing/2014/main" val="10002"/>
                  </a:ext>
                </a:extLst>
              </a:tr>
            </a:tbl>
          </a:graphicData>
        </a:graphic>
      </p:graphicFrame>
      <p:pic>
        <p:nvPicPr>
          <p:cNvPr id="35" name="Google Shape;35;p16"/>
          <p:cNvPicPr preferRelativeResize="0"/>
          <p:nvPr/>
        </p:nvPicPr>
        <p:blipFill rotWithShape="1">
          <a:blip r:embed="rId2">
            <a:alphaModFix/>
          </a:blip>
          <a:srcRect l="1537" t="2839" r="1629" b="3649"/>
          <a:stretch/>
        </p:blipFill>
        <p:spPr>
          <a:xfrm>
            <a:off x="192616" y="138115"/>
            <a:ext cx="1879600" cy="984552"/>
          </a:xfrm>
          <a:prstGeom prst="rect">
            <a:avLst/>
          </a:prstGeom>
          <a:noFill/>
          <a:ln>
            <a:noFill/>
          </a:ln>
        </p:spPr>
      </p:pic>
      <p:sp>
        <p:nvSpPr>
          <p:cNvPr id="36" name="Google Shape;36;p16"/>
          <p:cNvSpPr txBox="1">
            <a:spLocks noGrp="1"/>
          </p:cNvSpPr>
          <p:nvPr>
            <p:ph type="title"/>
          </p:nvPr>
        </p:nvSpPr>
        <p:spPr>
          <a:xfrm>
            <a:off x="609600" y="1371600"/>
            <a:ext cx="10972800" cy="1143000"/>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4400">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37" name="Google Shape;37;p16"/>
          <p:cNvSpPr txBox="1">
            <a:spLocks noGrp="1"/>
          </p:cNvSpPr>
          <p:nvPr>
            <p:ph type="dt" idx="10"/>
          </p:nvPr>
        </p:nvSpPr>
        <p:spPr>
          <a:xfrm>
            <a:off x="609600" y="6245225"/>
            <a:ext cx="28448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6"/>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dirty="0"/>
              <a:t>1/14/2022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1/14/2022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1/14/2022</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400"/>
              </a:spcBef>
              <a:spcAft>
                <a:spcPts val="0"/>
              </a:spcAft>
              <a:buClr>
                <a:schemeClr val="dk1"/>
              </a:buClr>
              <a:buSzPts val="2000"/>
              <a:buFont typeface="Cambria"/>
              <a:buChar char="•"/>
              <a:defRPr sz="2000" b="0" i="0" u="none" strike="noStrike" cap="none">
                <a:solidFill>
                  <a:schemeClr val="dk1"/>
                </a:solidFill>
                <a:latin typeface="Cambria"/>
                <a:ea typeface="Cambria"/>
                <a:cs typeface="Cambria"/>
                <a:sym typeface="Cambria"/>
              </a:defRPr>
            </a:lvl1pPr>
            <a:lvl2pPr marL="914400" marR="0" lvl="1" indent="-355600" algn="l" rtl="0">
              <a:spcBef>
                <a:spcPts val="400"/>
              </a:spcBef>
              <a:spcAft>
                <a:spcPts val="0"/>
              </a:spcAft>
              <a:buClr>
                <a:schemeClr val="dk1"/>
              </a:buClr>
              <a:buSzPts val="2000"/>
              <a:buFont typeface="Cambria"/>
              <a:buChar char="–"/>
              <a:defRPr sz="2000" b="0" i="0" u="none" strike="noStrike" cap="none">
                <a:solidFill>
                  <a:schemeClr val="dk1"/>
                </a:solidFill>
                <a:latin typeface="Cambria"/>
                <a:ea typeface="Cambria"/>
                <a:cs typeface="Cambria"/>
                <a:sym typeface="Cambria"/>
              </a:defRPr>
            </a:lvl2pPr>
            <a:lvl3pPr marL="1371600" marR="0" lvl="2" indent="-355600" algn="l" rtl="0">
              <a:spcBef>
                <a:spcPts val="400"/>
              </a:spcBef>
              <a:spcAft>
                <a:spcPts val="0"/>
              </a:spcAft>
              <a:buClr>
                <a:schemeClr val="dk1"/>
              </a:buClr>
              <a:buSzPts val="2000"/>
              <a:buFont typeface="Cambria"/>
              <a:buChar char="•"/>
              <a:defRPr sz="2000" b="0" i="0" u="none" strike="noStrike" cap="none">
                <a:solidFill>
                  <a:schemeClr val="dk1"/>
                </a:solidFill>
                <a:latin typeface="Cambria"/>
                <a:ea typeface="Cambria"/>
                <a:cs typeface="Cambria"/>
                <a:sym typeface="Cambria"/>
              </a:defRPr>
            </a:lvl3pPr>
            <a:lvl4pPr marL="1828800" marR="0" lvl="3" indent="-355600" algn="l" rtl="0">
              <a:spcBef>
                <a:spcPts val="400"/>
              </a:spcBef>
              <a:spcAft>
                <a:spcPts val="0"/>
              </a:spcAft>
              <a:buClr>
                <a:schemeClr val="dk1"/>
              </a:buClr>
              <a:buSzPts val="2000"/>
              <a:buFont typeface="Cambria"/>
              <a:buChar char="–"/>
              <a:defRPr sz="2000" b="0" i="0" u="none" strike="noStrike" cap="none">
                <a:solidFill>
                  <a:schemeClr val="dk1"/>
                </a:solidFill>
                <a:latin typeface="Cambria"/>
                <a:ea typeface="Cambria"/>
                <a:cs typeface="Cambria"/>
                <a:sym typeface="Cambria"/>
              </a:defRPr>
            </a:lvl4pPr>
            <a:lvl5pPr marL="2286000" marR="0" lvl="4" indent="-355600" algn="l" rtl="0">
              <a:spcBef>
                <a:spcPts val="400"/>
              </a:spcBef>
              <a:spcAft>
                <a:spcPts val="0"/>
              </a:spcAft>
              <a:buClr>
                <a:schemeClr val="dk1"/>
              </a:buClr>
              <a:buSzPts val="2000"/>
              <a:buFont typeface="Cambria"/>
              <a:buChar char="»"/>
              <a:defRPr sz="2000" b="0" i="0" u="none" strike="noStrike" cap="none">
                <a:solidFill>
                  <a:schemeClr val="dk1"/>
                </a:solidFill>
                <a:latin typeface="Cambria"/>
                <a:ea typeface="Cambria"/>
                <a:cs typeface="Cambria"/>
                <a:sym typeface="Cambri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1" name="Google Shape;11;p12"/>
          <p:cNvSpPr txBox="1">
            <a:spLocks noGrp="1"/>
          </p:cNvSpPr>
          <p:nvPr>
            <p:ph type="dt" idx="10"/>
          </p:nvPr>
        </p:nvSpPr>
        <p:spPr>
          <a:xfrm>
            <a:off x="609600" y="6245225"/>
            <a:ext cx="2844800" cy="47625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4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2" name="Google Shape;12;p12"/>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4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2"/>
          <p:cNvSpPr/>
          <p:nvPr/>
        </p:nvSpPr>
        <p:spPr>
          <a:xfrm>
            <a:off x="762001" y="1936256"/>
            <a:ext cx="1310217" cy="369291"/>
          </a:xfrm>
          <a:prstGeom prst="rect">
            <a:avLst/>
          </a:prstGeom>
          <a:solidFill>
            <a:srgbClr val="F79646"/>
          </a:solid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4" name="Google Shape;14;p12"/>
          <p:cNvSpPr txBox="1"/>
          <p:nvPr/>
        </p:nvSpPr>
        <p:spPr>
          <a:xfrm>
            <a:off x="10769601" y="6245225"/>
            <a:ext cx="802217" cy="4762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b="0" i="0" u="none" strike="noStrike" cap="none">
                <a:solidFill>
                  <a:schemeClr val="dk1"/>
                </a:solidFill>
                <a:latin typeface="Arial"/>
                <a:ea typeface="Arial"/>
                <a:cs typeface="Arial"/>
                <a:sym typeface="Arial"/>
              </a:rPr>
              <a:pPr marL="0" marR="0" lvl="0" indent="0" algn="l" rtl="0">
                <a:spcBef>
                  <a:spcPts val="0"/>
                </a:spcBef>
                <a:spcAft>
                  <a:spcPts val="0"/>
                </a:spcAft>
                <a:buNone/>
              </a:pPr>
              <a:t>‹#›</a:t>
            </a:fld>
            <a:endParaRPr sz="18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macroeconomics.github.io/tag/macroeconomics.html" TargetMode="Externa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ru.wikipedia.org/wiki/Python" TargetMode="External"/><Relationship Id="rId5"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8" Type="http://schemas.openxmlformats.org/officeDocument/2006/relationships/hyperlink" Target="https://www.inec.cr/tablas-de-documentos" TargetMode="External"/><Relationship Id="rId3" Type="http://schemas.openxmlformats.org/officeDocument/2006/relationships/diagramLayout" Target="../diagrams/layout3.xml"/><Relationship Id="rId7" Type="http://schemas.openxmlformats.org/officeDocument/2006/relationships/image" Target="../media/image23.png"/><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8.png"/><Relationship Id="rId2" Type="http://schemas.openxmlformats.org/officeDocument/2006/relationships/image" Target="../media/image29.jpeg"/><Relationship Id="rId1" Type="http://schemas.openxmlformats.org/officeDocument/2006/relationships/slideLayout" Target="../slideLayouts/slideLayout14.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jpe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8.png"/><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8.png"/><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35.jpeg"/></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8.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8.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19.svg"/><Relationship Id="rId3" Type="http://schemas.openxmlformats.org/officeDocument/2006/relationships/image" Target="../media/image11.svg"/><Relationship Id="rId7" Type="http://schemas.openxmlformats.org/officeDocument/2006/relationships/image" Target="../media/image15.svg"/><Relationship Id="rId12" Type="http://schemas.openxmlformats.org/officeDocument/2006/relationships/image" Target="../media/image18.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hyperlink" Target="https://www.flickr.com/photos/mikemacmarketing/42271822770" TargetMode="External"/><Relationship Id="rId5" Type="http://schemas.openxmlformats.org/officeDocument/2006/relationships/image" Target="../media/image13.svg"/><Relationship Id="rId10" Type="http://schemas.openxmlformats.org/officeDocument/2006/relationships/image" Target="../media/image17.jpeg"/><Relationship Id="rId4" Type="http://schemas.openxmlformats.org/officeDocument/2006/relationships/image" Target="../media/image12.png"/><Relationship Id="rId9" Type="http://schemas.openxmlformats.org/officeDocument/2006/relationships/hyperlink" Target="http://commons.wikimedia.org/wiki/File:Oxygen480-mimetypes-application-vnd.ms-excel.svg" TargetMode="External"/><Relationship Id="rId1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www.clearlyandsimply.com/clearly_and_simply/2020/04/dynamic-icons-in-microsoft-excel-cell-ranges.html" TargetMode="External"/><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www.flickr.com/photos/mikemacmarketing/30212411048" TargetMode="External"/><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ja.wikipedia.org/wiki/%E7%B7%9A%E5%BD%A2%E5%9B%9E%E5%B8%B0" TargetMode="External"/><Relationship Id="rId7" Type="http://schemas.openxmlformats.org/officeDocument/2006/relationships/hyperlink" Target="https://commons.wikimedia.org/wiki/File:Jupyter_logo.svg" TargetMode="External"/><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hyperlink" Target="https://www.inec.cr/tablas-de-documentos" TargetMode="External"/><Relationship Id="rId4" Type="http://schemas.openxmlformats.org/officeDocument/2006/relationships/image" Target="../media/image2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FE88786-7EC9-4CF1-8553-2C3021944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6"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a:extLst>
              <a:ext uri="{FF2B5EF4-FFF2-40B4-BE49-F238E27FC236}">
                <a16:creationId xmlns:a16="http://schemas.microsoft.com/office/drawing/2014/main" id="{86D8F06D-0176-412D-A69C-AF7042B7EE9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4287"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pic>
        <p:nvPicPr>
          <p:cNvPr id="2" name="Picture 2" descr="A picture containing sky, outdoor, day&#10;&#10;Description automatically generated">
            <a:extLst>
              <a:ext uri="{FF2B5EF4-FFF2-40B4-BE49-F238E27FC236}">
                <a16:creationId xmlns:a16="http://schemas.microsoft.com/office/drawing/2014/main" id="{61174087-D81E-47D8-B314-AB6D666B6FF5}"/>
              </a:ext>
            </a:extLst>
          </p:cNvPr>
          <p:cNvPicPr>
            <a:picLocks noChangeAspect="1"/>
          </p:cNvPicPr>
          <p:nvPr/>
        </p:nvPicPr>
        <p:blipFill rotWithShape="1">
          <a:blip r:embed="rId4">
            <a:duotone>
              <a:schemeClr val="bg2">
                <a:shade val="45000"/>
                <a:satMod val="135000"/>
              </a:schemeClr>
              <a:prstClr val="white"/>
            </a:duotone>
            <a:alphaModFix amt="50000"/>
          </a:blip>
          <a:srcRect l="4233" r="6901"/>
          <a:stretch/>
        </p:blipFill>
        <p:spPr>
          <a:xfrm>
            <a:off x="20" y="-4723"/>
            <a:ext cx="12188932" cy="6857990"/>
          </a:xfrm>
          <a:prstGeom prst="rect">
            <a:avLst/>
          </a:prstGeom>
        </p:spPr>
      </p:pic>
      <p:pic>
        <p:nvPicPr>
          <p:cNvPr id="11" name="Picture 2">
            <a:extLst>
              <a:ext uri="{FF2B5EF4-FFF2-40B4-BE49-F238E27FC236}">
                <a16:creationId xmlns:a16="http://schemas.microsoft.com/office/drawing/2014/main" id="{815562A4-61AD-4BDB-9BDB-34860AE47A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AFCC34F2-8A34-4176-9DCF-3E14806B31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4" name="Rectangle 13">
              <a:extLst>
                <a:ext uri="{FF2B5EF4-FFF2-40B4-BE49-F238E27FC236}">
                  <a16:creationId xmlns:a16="http://schemas.microsoft.com/office/drawing/2014/main" id="{F40BA3D3-5C32-487A-9075-A58936161C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6">
              <a:extLst>
                <a:ext uri="{FF2B5EF4-FFF2-40B4-BE49-F238E27FC236}">
                  <a16:creationId xmlns:a16="http://schemas.microsoft.com/office/drawing/2014/main" id="{FD540F57-24D0-48B9-A757-6CB90ABA88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7">
              <a:extLst>
                <a:ext uri="{FF2B5EF4-FFF2-40B4-BE49-F238E27FC236}">
                  <a16:creationId xmlns:a16="http://schemas.microsoft.com/office/drawing/2014/main" id="{BC55DC16-C6F7-40B2-BDDA-E20013DF9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Rectangle 16">
              <a:extLst>
                <a:ext uri="{FF2B5EF4-FFF2-40B4-BE49-F238E27FC236}">
                  <a16:creationId xmlns:a16="http://schemas.microsoft.com/office/drawing/2014/main" id="{02099AB7-3243-4017-93A6-3D3D75B8DE7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 name="Freeform 9">
              <a:extLst>
                <a:ext uri="{FF2B5EF4-FFF2-40B4-BE49-F238E27FC236}">
                  <a16:creationId xmlns:a16="http://schemas.microsoft.com/office/drawing/2014/main" id="{5785EDD4-607A-42A6-AD18-522E7F9221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0">
              <a:extLst>
                <a:ext uri="{FF2B5EF4-FFF2-40B4-BE49-F238E27FC236}">
                  <a16:creationId xmlns:a16="http://schemas.microsoft.com/office/drawing/2014/main" id="{98903418-1A46-441B-B206-5ABCE33E0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1">
              <a:extLst>
                <a:ext uri="{FF2B5EF4-FFF2-40B4-BE49-F238E27FC236}">
                  <a16:creationId xmlns:a16="http://schemas.microsoft.com/office/drawing/2014/main" id="{CF7D484C-2C11-4D25-B175-68D32920F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2">
              <a:extLst>
                <a:ext uri="{FF2B5EF4-FFF2-40B4-BE49-F238E27FC236}">
                  <a16:creationId xmlns:a16="http://schemas.microsoft.com/office/drawing/2014/main" id="{5D4D5B64-42D9-42C4-A6BE-2A6973E278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3">
              <a:extLst>
                <a:ext uri="{FF2B5EF4-FFF2-40B4-BE49-F238E27FC236}">
                  <a16:creationId xmlns:a16="http://schemas.microsoft.com/office/drawing/2014/main" id="{1EAB8F2F-DE57-4377-912F-05B35D40A1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4">
              <a:extLst>
                <a:ext uri="{FF2B5EF4-FFF2-40B4-BE49-F238E27FC236}">
                  <a16:creationId xmlns:a16="http://schemas.microsoft.com/office/drawing/2014/main" id="{DD1D1480-6395-4A5D-9FA6-AF4B833BC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5">
              <a:extLst>
                <a:ext uri="{FF2B5EF4-FFF2-40B4-BE49-F238E27FC236}">
                  <a16:creationId xmlns:a16="http://schemas.microsoft.com/office/drawing/2014/main" id="{9AF9AB5E-6007-4947-AF2D-3457E9A895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6">
              <a:extLst>
                <a:ext uri="{FF2B5EF4-FFF2-40B4-BE49-F238E27FC236}">
                  <a16:creationId xmlns:a16="http://schemas.microsoft.com/office/drawing/2014/main" id="{269AEE64-C8B2-4038-9B02-6805D665F4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7">
              <a:extLst>
                <a:ext uri="{FF2B5EF4-FFF2-40B4-BE49-F238E27FC236}">
                  <a16:creationId xmlns:a16="http://schemas.microsoft.com/office/drawing/2014/main" id="{4CC7A043-D86F-46B2-B834-ED7E1A27F9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8">
              <a:extLst>
                <a:ext uri="{FF2B5EF4-FFF2-40B4-BE49-F238E27FC236}">
                  <a16:creationId xmlns:a16="http://schemas.microsoft.com/office/drawing/2014/main" id="{93B2972A-01E3-4CE4-AE98-189F1348F2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9">
              <a:extLst>
                <a:ext uri="{FF2B5EF4-FFF2-40B4-BE49-F238E27FC236}">
                  <a16:creationId xmlns:a16="http://schemas.microsoft.com/office/drawing/2014/main" id="{ED804FBD-1C24-46A8-A39B-8D107E4E9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0">
              <a:extLst>
                <a:ext uri="{FF2B5EF4-FFF2-40B4-BE49-F238E27FC236}">
                  <a16:creationId xmlns:a16="http://schemas.microsoft.com/office/drawing/2014/main" id="{32DCF403-6204-4021-9D08-BDF31A5E37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1">
              <a:extLst>
                <a:ext uri="{FF2B5EF4-FFF2-40B4-BE49-F238E27FC236}">
                  <a16:creationId xmlns:a16="http://schemas.microsoft.com/office/drawing/2014/main" id="{8EEC9242-04E6-4432-8156-70389D7052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7C0B0BCD-1793-4474-BA88-21D79D46B2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3E8F6CD4-3283-4349-8992-EBBD753BEF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16BE686F-0921-4880-ADF4-9AB91595B8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CFB3BE34-2F4B-437C-BDB6-891A55573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7B07215D-B155-4DFE-BE3D-87632FF10D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EE16DA9D-8D6A-4347-AD4F-AE139705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6">
              <a:extLst>
                <a:ext uri="{FF2B5EF4-FFF2-40B4-BE49-F238E27FC236}">
                  <a16:creationId xmlns:a16="http://schemas.microsoft.com/office/drawing/2014/main" id="{A00D09BA-63FF-4D69-9D31-136FF2802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7">
              <a:extLst>
                <a:ext uri="{FF2B5EF4-FFF2-40B4-BE49-F238E27FC236}">
                  <a16:creationId xmlns:a16="http://schemas.microsoft.com/office/drawing/2014/main" id="{9C8A19E6-32D5-4482-9CCD-1F78CA1CA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8">
              <a:extLst>
                <a:ext uri="{FF2B5EF4-FFF2-40B4-BE49-F238E27FC236}">
                  <a16:creationId xmlns:a16="http://schemas.microsoft.com/office/drawing/2014/main" id="{EA954B3D-AF3B-442D-A72F-6BD11E9DD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39">
              <a:extLst>
                <a:ext uri="{FF2B5EF4-FFF2-40B4-BE49-F238E27FC236}">
                  <a16:creationId xmlns:a16="http://schemas.microsoft.com/office/drawing/2014/main" id="{D9710435-DD32-48E0-BC50-CC3436D33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40">
              <a:extLst>
                <a:ext uri="{FF2B5EF4-FFF2-40B4-BE49-F238E27FC236}">
                  <a16:creationId xmlns:a16="http://schemas.microsoft.com/office/drawing/2014/main" id="{29B7CF4A-2D02-44B9-9AE5-4641A75E54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41">
              <a:extLst>
                <a:ext uri="{FF2B5EF4-FFF2-40B4-BE49-F238E27FC236}">
                  <a16:creationId xmlns:a16="http://schemas.microsoft.com/office/drawing/2014/main" id="{2512A521-F3FE-4B4E-84A4-B8E34B1F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42">
              <a:extLst>
                <a:ext uri="{FF2B5EF4-FFF2-40B4-BE49-F238E27FC236}">
                  <a16:creationId xmlns:a16="http://schemas.microsoft.com/office/drawing/2014/main" id="{847E0DEA-D3E4-4FEB-B8B0-5864ECE94E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43">
              <a:extLst>
                <a:ext uri="{FF2B5EF4-FFF2-40B4-BE49-F238E27FC236}">
                  <a16:creationId xmlns:a16="http://schemas.microsoft.com/office/drawing/2014/main" id="{719D19AC-13DF-482F-A050-54D54D05F6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44">
              <a:extLst>
                <a:ext uri="{FF2B5EF4-FFF2-40B4-BE49-F238E27FC236}">
                  <a16:creationId xmlns:a16="http://schemas.microsoft.com/office/drawing/2014/main" id="{331649B7-0BBD-4E9C-BD52-1BCA2E7E89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57">
              <a:extLst>
                <a:ext uri="{FF2B5EF4-FFF2-40B4-BE49-F238E27FC236}">
                  <a16:creationId xmlns:a16="http://schemas.microsoft.com/office/drawing/2014/main" id="{D3AAE7E3-779F-41B2-A9C5-D046EBF5B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58">
              <a:extLst>
                <a:ext uri="{FF2B5EF4-FFF2-40B4-BE49-F238E27FC236}">
                  <a16:creationId xmlns:a16="http://schemas.microsoft.com/office/drawing/2014/main" id="{5D0770C9-1E05-4CF6-94BD-20E2C7F147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49" name="Group 48">
            <a:extLst>
              <a:ext uri="{FF2B5EF4-FFF2-40B4-BE49-F238E27FC236}">
                <a16:creationId xmlns:a16="http://schemas.microsoft.com/office/drawing/2014/main" id="{6EBD291B-DF20-4DC7-B790-C0E2209CC8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p:grpSpPr>
        <p:sp>
          <p:nvSpPr>
            <p:cNvPr id="50" name="Freeform 32">
              <a:extLst>
                <a:ext uri="{FF2B5EF4-FFF2-40B4-BE49-F238E27FC236}">
                  <a16:creationId xmlns:a16="http://schemas.microsoft.com/office/drawing/2014/main" id="{ECABF7C5-4C62-4FE6-AE12-238A48EA3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3">
              <a:extLst>
                <a:ext uri="{FF2B5EF4-FFF2-40B4-BE49-F238E27FC236}">
                  <a16:creationId xmlns:a16="http://schemas.microsoft.com/office/drawing/2014/main" id="{E95ECD4A-2806-4F52-8E3C-624A3039DB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34">
              <a:extLst>
                <a:ext uri="{FF2B5EF4-FFF2-40B4-BE49-F238E27FC236}">
                  <a16:creationId xmlns:a16="http://schemas.microsoft.com/office/drawing/2014/main" id="{E9E18FA2-E809-499B-BD0A-61DCF6A7E1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35">
              <a:extLst>
                <a:ext uri="{FF2B5EF4-FFF2-40B4-BE49-F238E27FC236}">
                  <a16:creationId xmlns:a16="http://schemas.microsoft.com/office/drawing/2014/main" id="{1CDF76CE-EE7F-4BF2-931E-D588B8B51D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36">
              <a:extLst>
                <a:ext uri="{FF2B5EF4-FFF2-40B4-BE49-F238E27FC236}">
                  <a16:creationId xmlns:a16="http://schemas.microsoft.com/office/drawing/2014/main" id="{C8DB34E1-222F-47F0-869D-9519184440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37">
              <a:extLst>
                <a:ext uri="{FF2B5EF4-FFF2-40B4-BE49-F238E27FC236}">
                  <a16:creationId xmlns:a16="http://schemas.microsoft.com/office/drawing/2014/main" id="{5ECDC5F0-AB2E-464F-BDF0-4011D7675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38">
              <a:extLst>
                <a:ext uri="{FF2B5EF4-FFF2-40B4-BE49-F238E27FC236}">
                  <a16:creationId xmlns:a16="http://schemas.microsoft.com/office/drawing/2014/main" id="{F3E4457E-504F-49DD-BC16-68CBF984EA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39">
              <a:extLst>
                <a:ext uri="{FF2B5EF4-FFF2-40B4-BE49-F238E27FC236}">
                  <a16:creationId xmlns:a16="http://schemas.microsoft.com/office/drawing/2014/main" id="{BE7AFA7A-BB1A-4162-8533-768769F0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40">
              <a:extLst>
                <a:ext uri="{FF2B5EF4-FFF2-40B4-BE49-F238E27FC236}">
                  <a16:creationId xmlns:a16="http://schemas.microsoft.com/office/drawing/2014/main" id="{542E7636-9349-48F5-B298-C49B1FECB5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Rectangle 41">
              <a:extLst>
                <a:ext uri="{FF2B5EF4-FFF2-40B4-BE49-F238E27FC236}">
                  <a16:creationId xmlns:a16="http://schemas.microsoft.com/office/drawing/2014/main" id="{5453D2D7-4B73-4C8C-9AF2-F4BA3FE45B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solidFill>
              <a:schemeClr val="tx1">
                <a:alpha val="80000"/>
              </a:scheme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3" name="TextBox 2">
            <a:extLst>
              <a:ext uri="{FF2B5EF4-FFF2-40B4-BE49-F238E27FC236}">
                <a16:creationId xmlns:a16="http://schemas.microsoft.com/office/drawing/2014/main" id="{B0277468-4754-4445-AEF3-8B37C5630659}"/>
              </a:ext>
            </a:extLst>
          </p:cNvPr>
          <p:cNvSpPr txBox="1"/>
          <p:nvPr/>
        </p:nvSpPr>
        <p:spPr>
          <a:xfrm>
            <a:off x="1614196" y="670767"/>
            <a:ext cx="896360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dirty="0">
                <a:latin typeface="Franklin Gothic Medium"/>
              </a:rPr>
              <a:t>FINAL YEAR PROJECT </a:t>
            </a:r>
          </a:p>
        </p:txBody>
      </p:sp>
      <p:pic>
        <p:nvPicPr>
          <p:cNvPr id="4" name="Picture 4" descr="Logo, company name&#10;&#10;Description automatically generated">
            <a:extLst>
              <a:ext uri="{FF2B5EF4-FFF2-40B4-BE49-F238E27FC236}">
                <a16:creationId xmlns:a16="http://schemas.microsoft.com/office/drawing/2014/main" id="{753E35F5-F1A3-457A-A641-8DC6E485786B}"/>
              </a:ext>
            </a:extLst>
          </p:cNvPr>
          <p:cNvPicPr>
            <a:picLocks noChangeAspect="1"/>
          </p:cNvPicPr>
          <p:nvPr/>
        </p:nvPicPr>
        <p:blipFill>
          <a:blip r:embed="rId5"/>
          <a:stretch>
            <a:fillRect/>
          </a:stretch>
        </p:blipFill>
        <p:spPr>
          <a:xfrm>
            <a:off x="4724400" y="2384298"/>
            <a:ext cx="2743200" cy="2089404"/>
          </a:xfrm>
          <a:prstGeom prst="ellipse">
            <a:avLst/>
          </a:prstGeom>
          <a:ln>
            <a:noFill/>
          </a:ln>
          <a:effectLst>
            <a:softEdge rad="112500"/>
          </a:effectLst>
        </p:spPr>
      </p:pic>
      <p:sp>
        <p:nvSpPr>
          <p:cNvPr id="6" name="TextBox 5">
            <a:extLst>
              <a:ext uri="{FF2B5EF4-FFF2-40B4-BE49-F238E27FC236}">
                <a16:creationId xmlns:a16="http://schemas.microsoft.com/office/drawing/2014/main" id="{5A651800-524F-4EEE-9C42-E497F0B52F5B}"/>
              </a:ext>
            </a:extLst>
          </p:cNvPr>
          <p:cNvSpPr txBox="1"/>
          <p:nvPr/>
        </p:nvSpPr>
        <p:spPr>
          <a:xfrm>
            <a:off x="16921" y="5663292"/>
            <a:ext cx="1212857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dirty="0">
                <a:latin typeface="Comic Sans MS"/>
              </a:rPr>
              <a:t>INSTITUTE OF ENGINEERING AND MANAGEMENT , KOLKATA</a:t>
            </a:r>
            <a:endParaRPr lang="en-US"/>
          </a:p>
          <a:p>
            <a:pPr algn="ctr"/>
            <a:r>
              <a:rPr lang="en-US" dirty="0">
                <a:latin typeface="Comic Sans MS"/>
              </a:rPr>
              <a:t>DEPARTMENT OF ELECTRONICS AND COMMUNICATION ENGINEERING</a:t>
            </a:r>
            <a:r>
              <a:rPr lang="en-US" sz="2400" dirty="0">
                <a:latin typeface="Comic Sans MS"/>
              </a:rPr>
              <a:t> </a:t>
            </a:r>
          </a:p>
        </p:txBody>
      </p:sp>
    </p:spTree>
    <p:extLst>
      <p:ext uri="{BB962C8B-B14F-4D97-AF65-F5344CB8AC3E}">
        <p14:creationId xmlns:p14="http://schemas.microsoft.com/office/powerpoint/2010/main" val="2846265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3" name="Group 80">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82" name="Group 81">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94"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5"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6"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4"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1"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9"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83" name="Group 82">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84"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7"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201" name="Group 121">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3" name="Rectangle 122">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60" name="TextBox 59">
            <a:extLst>
              <a:ext uri="{FF2B5EF4-FFF2-40B4-BE49-F238E27FC236}">
                <a16:creationId xmlns:a16="http://schemas.microsoft.com/office/drawing/2014/main" id="{BD591D99-028C-4390-98A7-7719C53C1504}"/>
              </a:ext>
            </a:extLst>
          </p:cNvPr>
          <p:cNvSpPr txBox="1"/>
          <p:nvPr/>
        </p:nvSpPr>
        <p:spPr>
          <a:xfrm>
            <a:off x="4318611" y="-493717"/>
            <a:ext cx="6179780" cy="147857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3200" b="1" i="1" cap="all">
                <a:latin typeface="+mj-lt"/>
                <a:ea typeface="+mj-ea"/>
                <a:cs typeface="+mj-cs"/>
              </a:rPr>
              <a:t>WHY WE USED JUPYTER NOTEBOOK</a:t>
            </a:r>
          </a:p>
        </p:txBody>
      </p:sp>
      <p:pic>
        <p:nvPicPr>
          <p:cNvPr id="2" name="Picture 2" descr="Logo, company name&#10;&#10;Description automatically generated">
            <a:extLst>
              <a:ext uri="{FF2B5EF4-FFF2-40B4-BE49-F238E27FC236}">
                <a16:creationId xmlns:a16="http://schemas.microsoft.com/office/drawing/2014/main" id="{DA46CDED-025C-416F-85BD-A1C547DE7601}"/>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32548" r="30084" b="-1"/>
          <a:stretch/>
        </p:blipFill>
        <p:spPr>
          <a:xfrm>
            <a:off x="-5597" y="10"/>
            <a:ext cx="4326753" cy="6857990"/>
          </a:xfrm>
          <a:prstGeom prst="rect">
            <a:avLst/>
          </a:prstGeom>
        </p:spPr>
      </p:pic>
      <p:grpSp>
        <p:nvGrpSpPr>
          <p:cNvPr id="202" name="Group 125">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27" name="Rectangle 126">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6"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7"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8" name="Rectangle 147">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9"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0"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6"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7"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8"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9"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0"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1"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2"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3"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4"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5"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6"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7"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8"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9"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1"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2"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3" name="Rectangle 172">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74"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6"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7"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8"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9"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0"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3"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Rectangle 184">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6"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138" name="TextBox 137">
            <a:extLst>
              <a:ext uri="{FF2B5EF4-FFF2-40B4-BE49-F238E27FC236}">
                <a16:creationId xmlns:a16="http://schemas.microsoft.com/office/drawing/2014/main" id="{A45B20E9-75D0-4B70-86D6-88B2F57E44D4}"/>
              </a:ext>
            </a:extLst>
          </p:cNvPr>
          <p:cNvSpPr txBox="1"/>
          <p:nvPr/>
        </p:nvSpPr>
        <p:spPr>
          <a:xfrm>
            <a:off x="4394339" y="555102"/>
            <a:ext cx="7623319" cy="608329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lnSpc>
                <a:spcPct val="110000"/>
              </a:lnSpc>
              <a:spcAft>
                <a:spcPts val="600"/>
              </a:spcAft>
              <a:buSzPct val="125000"/>
            </a:pPr>
            <a:r>
              <a:rPr lang="en-US" b="1" i="1" u="sng" err="1"/>
              <a:t>Jupyter</a:t>
            </a:r>
            <a:r>
              <a:rPr lang="en-US" b="1" i="1" u="sng"/>
              <a:t> notebooks</a:t>
            </a:r>
            <a:r>
              <a:rPr lang="en-US"/>
              <a:t> </a:t>
            </a:r>
            <a:r>
              <a:rPr lang="en-US" sz="1600"/>
              <a:t>basically provides an interactive computational environment for developing Python based Data Science applications. They are formerly known as </a:t>
            </a:r>
            <a:r>
              <a:rPr lang="en-US" sz="1600" b="1" i="1" err="1"/>
              <a:t>ipython</a:t>
            </a:r>
            <a:r>
              <a:rPr lang="en-US" sz="1600" b="1" i="1"/>
              <a:t> notebooks</a:t>
            </a:r>
            <a:r>
              <a:rPr lang="en-US" sz="1600"/>
              <a:t>. </a:t>
            </a:r>
            <a:endParaRPr lang="en-US"/>
          </a:p>
          <a:p>
            <a:pPr defTabSz="914400">
              <a:lnSpc>
                <a:spcPct val="110000"/>
              </a:lnSpc>
              <a:spcAft>
                <a:spcPts val="600"/>
              </a:spcAft>
              <a:buSzPct val="125000"/>
            </a:pPr>
            <a:r>
              <a:rPr lang="en-US" sz="1600"/>
              <a:t>The following are some of the features of </a:t>
            </a:r>
            <a:r>
              <a:rPr lang="en-US" sz="1600" i="1" err="1"/>
              <a:t>Jupyter</a:t>
            </a:r>
            <a:r>
              <a:rPr lang="en-US" sz="1600" i="1"/>
              <a:t> notebooks</a:t>
            </a:r>
            <a:r>
              <a:rPr lang="en-US" sz="1600"/>
              <a:t> that makes it one of the best components of Python ML ecosystem:</a:t>
            </a:r>
          </a:p>
          <a:p>
            <a:pPr marL="285750" indent="-228600" defTabSz="914400">
              <a:lnSpc>
                <a:spcPct val="110000"/>
              </a:lnSpc>
              <a:spcAft>
                <a:spcPts val="600"/>
              </a:spcAft>
              <a:buSzPct val="125000"/>
              <a:buFont typeface="Arial" panose="020B0604020202020204" pitchFamily="34" charset="0"/>
              <a:buChar char="•"/>
            </a:pPr>
            <a:r>
              <a:rPr lang="en-US" sz="1600" err="1"/>
              <a:t>Jupyter</a:t>
            </a:r>
            <a:r>
              <a:rPr lang="en-US" sz="1600"/>
              <a:t> notebooks can illustrate the analysis process step by step by arranging the stuff like code, images, text, output etc. in a step by step manner.</a:t>
            </a:r>
          </a:p>
          <a:p>
            <a:pPr marL="285750" indent="-228600" defTabSz="914400">
              <a:lnSpc>
                <a:spcPct val="110000"/>
              </a:lnSpc>
              <a:spcAft>
                <a:spcPts val="600"/>
              </a:spcAft>
              <a:buSzPct val="125000"/>
              <a:buFont typeface="Arial" panose="020B0604020202020204" pitchFamily="34" charset="0"/>
              <a:buChar char="•"/>
            </a:pPr>
            <a:r>
              <a:rPr lang="en-US" sz="1600"/>
              <a:t>It helps a data scientist to document the thought process while developing the analysis process.</a:t>
            </a:r>
          </a:p>
          <a:p>
            <a:pPr marL="285750" indent="-228600" defTabSz="914400">
              <a:lnSpc>
                <a:spcPct val="110000"/>
              </a:lnSpc>
              <a:spcAft>
                <a:spcPts val="600"/>
              </a:spcAft>
              <a:buSzPct val="125000"/>
              <a:buFont typeface="Arial" panose="020B0604020202020204" pitchFamily="34" charset="0"/>
              <a:buChar char="•"/>
            </a:pPr>
            <a:r>
              <a:rPr lang="en-US" sz="1600"/>
              <a:t>One can also capture the result as the part of the notebook.</a:t>
            </a:r>
          </a:p>
          <a:p>
            <a:pPr marL="285750" indent="-228600" defTabSz="914400">
              <a:lnSpc>
                <a:spcPct val="110000"/>
              </a:lnSpc>
              <a:spcAft>
                <a:spcPts val="600"/>
              </a:spcAft>
              <a:buSzPct val="125000"/>
              <a:buFont typeface="Arial" panose="020B0604020202020204" pitchFamily="34" charset="0"/>
              <a:buChar char="•"/>
            </a:pPr>
            <a:r>
              <a:rPr lang="en-US" sz="1600"/>
              <a:t>With the help of </a:t>
            </a:r>
            <a:r>
              <a:rPr lang="en-US" sz="1600" err="1"/>
              <a:t>jupyter</a:t>
            </a:r>
            <a:r>
              <a:rPr lang="en-US" sz="1600"/>
              <a:t> notebooks, we can share our work with a peer also.</a:t>
            </a:r>
          </a:p>
          <a:p>
            <a:pPr defTabSz="914400">
              <a:lnSpc>
                <a:spcPct val="110000"/>
              </a:lnSpc>
              <a:spcAft>
                <a:spcPts val="600"/>
              </a:spcAft>
              <a:buSzPct val="125000"/>
            </a:pPr>
            <a:r>
              <a:rPr lang="en-US" sz="2000" b="1" i="1" u="sng"/>
              <a:t>Types of Cells in </a:t>
            </a:r>
            <a:r>
              <a:rPr lang="en-US" sz="2000" b="1" i="1" u="sng" err="1"/>
              <a:t>Jupyter</a:t>
            </a:r>
            <a:r>
              <a:rPr lang="en-US" sz="2000" b="1" i="1" u="sng"/>
              <a:t> Notebook :</a:t>
            </a:r>
          </a:p>
          <a:p>
            <a:pPr marL="285750" indent="-228600" defTabSz="914400">
              <a:lnSpc>
                <a:spcPct val="110000"/>
              </a:lnSpc>
              <a:spcAft>
                <a:spcPts val="600"/>
              </a:spcAft>
              <a:buSzPct val="125000"/>
              <a:buFont typeface="Arial" panose="020B0604020202020204" pitchFamily="34" charset="0"/>
              <a:buChar char="•"/>
            </a:pPr>
            <a:r>
              <a:rPr lang="en-US" sz="1600" b="1"/>
              <a:t>Code cells</a:t>
            </a:r>
            <a:r>
              <a:rPr lang="en-US" sz="1600"/>
              <a:t> − As the name suggests, we can use these cells to write code. After writing the code/content, it will send it to the kernel that is associated with the notebook.</a:t>
            </a:r>
          </a:p>
          <a:p>
            <a:pPr marL="285750" indent="-228600" defTabSz="914400">
              <a:lnSpc>
                <a:spcPct val="110000"/>
              </a:lnSpc>
              <a:spcAft>
                <a:spcPts val="600"/>
              </a:spcAft>
              <a:buSzPct val="125000"/>
              <a:buFont typeface="Arial" panose="020B0604020202020204" pitchFamily="34" charset="0"/>
              <a:buChar char="•"/>
            </a:pPr>
            <a:r>
              <a:rPr lang="en-US" sz="1600" b="1"/>
              <a:t>Markdown cells</a:t>
            </a:r>
            <a:r>
              <a:rPr lang="en-US" sz="1600"/>
              <a:t> − We can use these cells for notating the computation process. They can contain the stuff like text, images, Latex equations, HTML tags etc.</a:t>
            </a:r>
          </a:p>
          <a:p>
            <a:pPr marL="285750" indent="-228600" defTabSz="914400">
              <a:lnSpc>
                <a:spcPct val="110000"/>
              </a:lnSpc>
              <a:spcAft>
                <a:spcPts val="600"/>
              </a:spcAft>
              <a:buSzPct val="125000"/>
              <a:buFont typeface="Arial" panose="020B0604020202020204" pitchFamily="34" charset="0"/>
              <a:buChar char="•"/>
            </a:pPr>
            <a:r>
              <a:rPr lang="en-US" sz="1600" b="1"/>
              <a:t>Raw cells</a:t>
            </a:r>
            <a:r>
              <a:rPr lang="en-US" sz="1600"/>
              <a:t> − The text written in them is displayed as it is. These cells are basically used to add the text that we do not wish to be converted by the automatic conversion mechanism of </a:t>
            </a:r>
            <a:r>
              <a:rPr lang="en-US" sz="1600" err="1"/>
              <a:t>jupyter</a:t>
            </a:r>
            <a:r>
              <a:rPr lang="en-US" sz="1600"/>
              <a:t> notebook.</a:t>
            </a:r>
          </a:p>
          <a:p>
            <a:pPr indent="-228600" defTabSz="914400">
              <a:lnSpc>
                <a:spcPct val="110000"/>
              </a:lnSpc>
              <a:spcAft>
                <a:spcPts val="600"/>
              </a:spcAft>
              <a:buSzPct val="125000"/>
              <a:buFont typeface="Arial" panose="020B0604020202020204" pitchFamily="34" charset="0"/>
              <a:buChar char="•"/>
            </a:pPr>
            <a:r>
              <a:rPr lang="en-US" sz="700"/>
              <a:t>                                                                                                              </a:t>
            </a:r>
          </a:p>
          <a:p>
            <a:pPr marL="285750" indent="-228600" defTabSz="914400">
              <a:lnSpc>
                <a:spcPct val="110000"/>
              </a:lnSpc>
              <a:spcAft>
                <a:spcPts val="600"/>
              </a:spcAft>
              <a:buSzPct val="125000"/>
              <a:buFont typeface="Arial" panose="020B0604020202020204" pitchFamily="34" charset="0"/>
              <a:buChar char="•"/>
            </a:pPr>
            <a:endParaRPr lang="en-US" sz="700"/>
          </a:p>
          <a:p>
            <a:pPr indent="-228600" defTabSz="914400">
              <a:lnSpc>
                <a:spcPct val="110000"/>
              </a:lnSpc>
              <a:spcAft>
                <a:spcPts val="600"/>
              </a:spcAft>
              <a:buSzPct val="125000"/>
              <a:buFont typeface="Arial" panose="020B0604020202020204" pitchFamily="34" charset="0"/>
              <a:buChar char="•"/>
            </a:pPr>
            <a:endParaRPr lang="en-US" sz="700" b="1"/>
          </a:p>
        </p:txBody>
      </p:sp>
      <p:sp>
        <p:nvSpPr>
          <p:cNvPr id="139" name="TextBox 138">
            <a:extLst>
              <a:ext uri="{FF2B5EF4-FFF2-40B4-BE49-F238E27FC236}">
                <a16:creationId xmlns:a16="http://schemas.microsoft.com/office/drawing/2014/main" id="{F5931626-DB51-4423-BB43-FA95235ADBB6}"/>
              </a:ext>
            </a:extLst>
          </p:cNvPr>
          <p:cNvSpPr txBox="1"/>
          <p:nvPr/>
        </p:nvSpPr>
        <p:spPr>
          <a:xfrm>
            <a:off x="-11478" y="6041927"/>
            <a:ext cx="4338193" cy="8156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Source - </a:t>
            </a:r>
            <a:r>
              <a:rPr lang="en-US" sz="900">
                <a:solidFill>
                  <a:schemeClr val="bg1"/>
                </a:solidFill>
                <a:ea typeface="+mn-lt"/>
                <a:cs typeface="+mn-lt"/>
              </a:rPr>
              <a:t>https://www.tutorialspoint.com/machine_learning_with_python/machine_learning_with_python_jupyter_notebook.htm</a:t>
            </a:r>
            <a:endParaRPr lang="en-US" sz="900">
              <a:solidFill>
                <a:schemeClr val="bg1"/>
              </a:solidFill>
            </a:endParaRPr>
          </a:p>
        </p:txBody>
      </p:sp>
      <p:pic>
        <p:nvPicPr>
          <p:cNvPr id="3" name="Picture 3" descr="Logo, company name&#10;&#10;Description automatically generated">
            <a:extLst>
              <a:ext uri="{FF2B5EF4-FFF2-40B4-BE49-F238E27FC236}">
                <a16:creationId xmlns:a16="http://schemas.microsoft.com/office/drawing/2014/main" id="{A68417A7-2AE2-4C99-803E-49D68E1CDE51}"/>
              </a:ext>
            </a:extLst>
          </p:cNvPr>
          <p:cNvPicPr>
            <a:picLocks noChangeAspect="1"/>
          </p:cNvPicPr>
          <p:nvPr/>
        </p:nvPicPr>
        <p:blipFill>
          <a:blip r:embed="rId6"/>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1706452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43BCD4D4-0FCB-418E-9D58-033B2DB4157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4="http://schemas.microsoft.com/office/drawing/2010/main" xmlns:p14="http://schemas.microsoft.com/office/powerpoint/2010/main" xmlns:a16="http://schemas.microsoft.com/office/drawing/2014/main">
                <a:solidFill>
                  <a:srgbClr val="FFFFFF"/>
                </a:solidFill>
              </a14:hiddenFill>
            </a:ext>
          </a:extLst>
        </p:spPr>
      </p:pic>
      <p:sp useBgFill="1">
        <p:nvSpPr>
          <p:cNvPr id="20" name="Rectangle 19">
            <a:extLst>
              <a:ext uri="{FF2B5EF4-FFF2-40B4-BE49-F238E27FC236}">
                <a16:creationId xmlns:a16="http://schemas.microsoft.com/office/drawing/2014/main" id="{BC3E363D-4793-4E9B-88F5-58007346C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A3F2319-3466-4D84-ABE4-77BC773F35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4="http://schemas.microsoft.com/office/drawing/2010/main" xmlns:p14="http://schemas.microsoft.com/office/powerpoint/2010/main" xmlns:a16="http://schemas.microsoft.com/office/drawing/2014/main">
                <a:solidFill>
                  <a:srgbClr val="FFFFFF"/>
                </a:solidFill>
              </a14:hiddenFill>
            </a:ext>
          </a:extLst>
        </p:spPr>
      </p:pic>
      <p:pic>
        <p:nvPicPr>
          <p:cNvPr id="2679" name="Picture 2679" descr="Diagram, schematic&#10;&#10;Description automatically generated">
            <a:extLst>
              <a:ext uri="{FF2B5EF4-FFF2-40B4-BE49-F238E27FC236}">
                <a16:creationId xmlns:a16="http://schemas.microsoft.com/office/drawing/2014/main" id="{88754793-8EA5-44F4-B1E5-71545E5084E6}"/>
              </a:ext>
            </a:extLst>
          </p:cNvPr>
          <p:cNvPicPr>
            <a:picLocks noChangeAspect="1"/>
          </p:cNvPicPr>
          <p:nvPr/>
        </p:nvPicPr>
        <p:blipFill>
          <a:blip r:embed="rId4"/>
          <a:stretch>
            <a:fillRect/>
          </a:stretch>
        </p:blipFill>
        <p:spPr>
          <a:xfrm>
            <a:off x="2073" y="-89"/>
            <a:ext cx="12200811" cy="6877097"/>
          </a:xfrm>
          <a:prstGeom prst="rect">
            <a:avLst/>
          </a:prstGeom>
        </p:spPr>
      </p:pic>
      <p:pic>
        <p:nvPicPr>
          <p:cNvPr id="2681" name="Picture 5" descr="Icon&#10;&#10;Description automatically generated">
            <a:extLst>
              <a:ext uri="{FF2B5EF4-FFF2-40B4-BE49-F238E27FC236}">
                <a16:creationId xmlns:a16="http://schemas.microsoft.com/office/drawing/2014/main" id="{AD8D507F-D2B5-4B71-90E5-9CBE35FA26D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137733" y="2272222"/>
            <a:ext cx="2256861" cy="1641818"/>
          </a:xfrm>
          <a:prstGeom prst="rect">
            <a:avLst/>
          </a:prstGeom>
        </p:spPr>
      </p:pic>
      <p:sp>
        <p:nvSpPr>
          <p:cNvPr id="2682" name="TextBox 2681">
            <a:extLst>
              <a:ext uri="{FF2B5EF4-FFF2-40B4-BE49-F238E27FC236}">
                <a16:creationId xmlns:a16="http://schemas.microsoft.com/office/drawing/2014/main" id="{68636216-AD87-419E-851C-B80169743DEA}"/>
              </a:ext>
            </a:extLst>
          </p:cNvPr>
          <p:cNvSpPr txBox="1"/>
          <p:nvPr/>
        </p:nvSpPr>
        <p:spPr>
          <a:xfrm>
            <a:off x="968829" y="3913414"/>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i="1"/>
              <a:t>Why Python ?</a:t>
            </a:r>
          </a:p>
        </p:txBody>
      </p:sp>
      <p:pic>
        <p:nvPicPr>
          <p:cNvPr id="2" name="Picture 3" descr="Logo, company name&#10;&#10;Description automatically generated">
            <a:extLst>
              <a:ext uri="{FF2B5EF4-FFF2-40B4-BE49-F238E27FC236}">
                <a16:creationId xmlns:a16="http://schemas.microsoft.com/office/drawing/2014/main" id="{ADA15196-AE78-40AC-90BC-7072A3B33BDE}"/>
              </a:ext>
            </a:extLst>
          </p:cNvPr>
          <p:cNvPicPr>
            <a:picLocks noChangeAspect="1"/>
          </p:cNvPicPr>
          <p:nvPr/>
        </p:nvPicPr>
        <p:blipFill>
          <a:blip r:embed="rId7"/>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164449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2">
            <a:extLst>
              <a:ext uri="{FF2B5EF4-FFF2-40B4-BE49-F238E27FC236}">
                <a16:creationId xmlns:a16="http://schemas.microsoft.com/office/drawing/2014/main" id="{A2AD86BE-0130-4634-AD51-8D4B7EED0531}"/>
              </a:ext>
            </a:extLst>
          </p:cNvPr>
          <p:cNvGraphicFramePr/>
          <p:nvPr>
            <p:extLst>
              <p:ext uri="{D42A27DB-BD31-4B8C-83A1-F6EECF244321}">
                <p14:modId xmlns:p14="http://schemas.microsoft.com/office/powerpoint/2010/main" val="2746375039"/>
              </p:ext>
            </p:extLst>
          </p:nvPr>
        </p:nvGraphicFramePr>
        <p:xfrm>
          <a:off x="-4734" y="62001"/>
          <a:ext cx="12148458" cy="67813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862" name="Picture 2" descr="Icon&#10;&#10;Description automatically generated">
            <a:extLst>
              <a:ext uri="{FF2B5EF4-FFF2-40B4-BE49-F238E27FC236}">
                <a16:creationId xmlns:a16="http://schemas.microsoft.com/office/drawing/2014/main" id="{BD538B38-95B2-440B-9A57-EE177695E61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195474" y="2189913"/>
            <a:ext cx="1419202" cy="1419202"/>
          </a:xfrm>
          <a:prstGeom prst="rect">
            <a:avLst/>
          </a:prstGeom>
        </p:spPr>
      </p:pic>
      <p:sp>
        <p:nvSpPr>
          <p:cNvPr id="1940" name="TextBox 1939">
            <a:extLst>
              <a:ext uri="{FF2B5EF4-FFF2-40B4-BE49-F238E27FC236}">
                <a16:creationId xmlns:a16="http://schemas.microsoft.com/office/drawing/2014/main" id="{DD705FC6-775B-4411-9693-823029351C6E}"/>
              </a:ext>
            </a:extLst>
          </p:cNvPr>
          <p:cNvSpPr txBox="1"/>
          <p:nvPr/>
        </p:nvSpPr>
        <p:spPr>
          <a:xfrm>
            <a:off x="4681804" y="3427579"/>
            <a:ext cx="28520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solidFill>
                  <a:schemeClr val="bg1"/>
                </a:solidFill>
                <a:latin typeface="Franklin Gothic Heavy"/>
              </a:rPr>
              <a:t>Why we used MS Excel ?</a:t>
            </a:r>
          </a:p>
        </p:txBody>
      </p:sp>
      <p:pic>
        <p:nvPicPr>
          <p:cNvPr id="31" name="Picture 3" descr="Logo, company name&#10;&#10;Description automatically generated">
            <a:extLst>
              <a:ext uri="{FF2B5EF4-FFF2-40B4-BE49-F238E27FC236}">
                <a16:creationId xmlns:a16="http://schemas.microsoft.com/office/drawing/2014/main" id="{7EC726E3-E818-408D-A207-43C94D2EDF35}"/>
              </a:ext>
            </a:extLst>
          </p:cNvPr>
          <p:cNvPicPr>
            <a:picLocks noChangeAspect="1"/>
          </p:cNvPicPr>
          <p:nvPr/>
        </p:nvPicPr>
        <p:blipFill>
          <a:blip r:embed="rId9"/>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979024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B59F-9977-445F-8320-1F69CBE4CB06}"/>
              </a:ext>
            </a:extLst>
          </p:cNvPr>
          <p:cNvSpPr>
            <a:spLocks noGrp="1"/>
          </p:cNvSpPr>
          <p:nvPr>
            <p:ph type="title"/>
          </p:nvPr>
        </p:nvSpPr>
        <p:spPr>
          <a:xfrm>
            <a:off x="752530" y="0"/>
            <a:ext cx="11435253" cy="827690"/>
          </a:xfrm>
        </p:spPr>
        <p:txBody>
          <a:bodyPr>
            <a:normAutofit fontScale="90000"/>
          </a:bodyPr>
          <a:lstStyle/>
          <a:p>
            <a:r>
              <a:rPr lang="en-US" b="1" i="1">
                <a:latin typeface="Franklin Gothic Heavy"/>
              </a:rPr>
              <a:t>Machine learning model we used in this project</a:t>
            </a:r>
            <a:r>
              <a:rPr lang="en-US"/>
              <a:t> </a:t>
            </a:r>
          </a:p>
        </p:txBody>
      </p:sp>
      <p:sp>
        <p:nvSpPr>
          <p:cNvPr id="3" name="Text Placeholder 2">
            <a:extLst>
              <a:ext uri="{FF2B5EF4-FFF2-40B4-BE49-F238E27FC236}">
                <a16:creationId xmlns:a16="http://schemas.microsoft.com/office/drawing/2014/main" id="{EE07C191-BC94-47C7-AC65-93D348F3685E}"/>
              </a:ext>
            </a:extLst>
          </p:cNvPr>
          <p:cNvSpPr>
            <a:spLocks noGrp="1"/>
          </p:cNvSpPr>
          <p:nvPr>
            <p:ph type="body" idx="1"/>
          </p:nvPr>
        </p:nvSpPr>
        <p:spPr>
          <a:xfrm>
            <a:off x="1038" y="782601"/>
            <a:ext cx="4400333" cy="685800"/>
          </a:xfrm>
        </p:spPr>
        <p:txBody>
          <a:bodyPr/>
          <a:lstStyle/>
          <a:p>
            <a:r>
              <a:rPr lang="en-US" b="1">
                <a:latin typeface="Comic Sans MS"/>
              </a:rPr>
              <a:t>Linear Regression</a:t>
            </a:r>
          </a:p>
        </p:txBody>
      </p:sp>
      <p:sp>
        <p:nvSpPr>
          <p:cNvPr id="4" name="Text Placeholder 3">
            <a:extLst>
              <a:ext uri="{FF2B5EF4-FFF2-40B4-BE49-F238E27FC236}">
                <a16:creationId xmlns:a16="http://schemas.microsoft.com/office/drawing/2014/main" id="{29A0B36E-368F-43D4-B42D-693A2C471D8F}"/>
              </a:ext>
            </a:extLst>
          </p:cNvPr>
          <p:cNvSpPr>
            <a:spLocks noGrp="1"/>
          </p:cNvSpPr>
          <p:nvPr>
            <p:ph type="body" sz="half" idx="15"/>
          </p:nvPr>
        </p:nvSpPr>
        <p:spPr>
          <a:xfrm>
            <a:off x="-1944" y="1463146"/>
            <a:ext cx="4406914" cy="5400108"/>
          </a:xfrm>
        </p:spPr>
        <p:txBody>
          <a:bodyPr/>
          <a:lstStyle/>
          <a:p>
            <a:endParaRPr lang="en-US"/>
          </a:p>
        </p:txBody>
      </p:sp>
      <p:sp>
        <p:nvSpPr>
          <p:cNvPr id="5" name="Text Placeholder 4">
            <a:extLst>
              <a:ext uri="{FF2B5EF4-FFF2-40B4-BE49-F238E27FC236}">
                <a16:creationId xmlns:a16="http://schemas.microsoft.com/office/drawing/2014/main" id="{27078B18-7687-4CDB-A166-35A5C8C850F9}"/>
              </a:ext>
            </a:extLst>
          </p:cNvPr>
          <p:cNvSpPr>
            <a:spLocks noGrp="1"/>
          </p:cNvSpPr>
          <p:nvPr>
            <p:ph type="body" sz="quarter" idx="3"/>
          </p:nvPr>
        </p:nvSpPr>
        <p:spPr>
          <a:xfrm>
            <a:off x="4430683" y="1400628"/>
            <a:ext cx="5034204" cy="627993"/>
          </a:xfrm>
        </p:spPr>
        <p:txBody>
          <a:bodyPr/>
          <a:lstStyle/>
          <a:p>
            <a:r>
              <a:rPr lang="en-US" sz="2000" b="1">
                <a:latin typeface="Comic Sans MS"/>
              </a:rPr>
              <a:t>DECISION TREE REGRESSION</a:t>
            </a:r>
          </a:p>
        </p:txBody>
      </p:sp>
      <p:sp>
        <p:nvSpPr>
          <p:cNvPr id="6" name="Text Placeholder 5">
            <a:extLst>
              <a:ext uri="{FF2B5EF4-FFF2-40B4-BE49-F238E27FC236}">
                <a16:creationId xmlns:a16="http://schemas.microsoft.com/office/drawing/2014/main" id="{B54FAE55-6D46-4EC4-B97B-A7503B36BB87}"/>
              </a:ext>
            </a:extLst>
          </p:cNvPr>
          <p:cNvSpPr>
            <a:spLocks noGrp="1"/>
          </p:cNvSpPr>
          <p:nvPr>
            <p:ph type="body" sz="half" idx="16"/>
          </p:nvPr>
        </p:nvSpPr>
        <p:spPr>
          <a:xfrm>
            <a:off x="4430640" y="2002346"/>
            <a:ext cx="4010381" cy="1274799"/>
          </a:xfrm>
        </p:spPr>
        <p:txBody>
          <a:bodyPr>
            <a:normAutofit/>
          </a:bodyPr>
          <a:lstStyle/>
          <a:p>
            <a:r>
              <a:rPr lang="en-US" sz="2000"/>
              <a:t>This algorithm split datasets again and again to come up with the decision boundaries. </a:t>
            </a:r>
          </a:p>
        </p:txBody>
      </p:sp>
      <p:sp>
        <p:nvSpPr>
          <p:cNvPr id="7" name="Text Placeholder 6">
            <a:extLst>
              <a:ext uri="{FF2B5EF4-FFF2-40B4-BE49-F238E27FC236}">
                <a16:creationId xmlns:a16="http://schemas.microsoft.com/office/drawing/2014/main" id="{E8A07FA4-5726-4D5F-A343-CB52A30AAA5A}"/>
              </a:ext>
            </a:extLst>
          </p:cNvPr>
          <p:cNvSpPr>
            <a:spLocks noGrp="1"/>
          </p:cNvSpPr>
          <p:nvPr>
            <p:ph type="body" sz="quarter" idx="13"/>
          </p:nvPr>
        </p:nvSpPr>
        <p:spPr>
          <a:xfrm>
            <a:off x="8524778" y="2115587"/>
            <a:ext cx="3668261" cy="524881"/>
          </a:xfrm>
        </p:spPr>
        <p:txBody>
          <a:bodyPr/>
          <a:lstStyle/>
          <a:p>
            <a:r>
              <a:rPr lang="en-US" b="1">
                <a:latin typeface="Arial Black"/>
              </a:rPr>
              <a:t>LASSO REGRESSION</a:t>
            </a:r>
            <a:endParaRPr lang="en-US"/>
          </a:p>
        </p:txBody>
      </p:sp>
      <p:sp>
        <p:nvSpPr>
          <p:cNvPr id="8" name="Text Placeholder 7">
            <a:extLst>
              <a:ext uri="{FF2B5EF4-FFF2-40B4-BE49-F238E27FC236}">
                <a16:creationId xmlns:a16="http://schemas.microsoft.com/office/drawing/2014/main" id="{099455C1-C6BE-49D1-B691-3AF44D79A5F8}"/>
              </a:ext>
            </a:extLst>
          </p:cNvPr>
          <p:cNvSpPr>
            <a:spLocks noGrp="1"/>
          </p:cNvSpPr>
          <p:nvPr>
            <p:ph type="body" sz="half" idx="17"/>
          </p:nvPr>
        </p:nvSpPr>
        <p:spPr>
          <a:xfrm>
            <a:off x="8548444" y="2640468"/>
            <a:ext cx="3620930" cy="1399161"/>
          </a:xfrm>
        </p:spPr>
        <p:txBody>
          <a:bodyPr/>
          <a:lstStyle/>
          <a:p>
            <a:r>
              <a:rPr lang="en-US">
                <a:ea typeface="+mn-lt"/>
                <a:cs typeface="+mn-lt"/>
              </a:rPr>
              <a:t>It is </a:t>
            </a:r>
            <a:r>
              <a:rPr lang="en-US" b="1">
                <a:ea typeface="+mn-lt"/>
                <a:cs typeface="+mn-lt"/>
              </a:rPr>
              <a:t>a type of linear regression that uses shrinkage</a:t>
            </a:r>
            <a:r>
              <a:rPr lang="en-US">
                <a:ea typeface="+mn-lt"/>
                <a:cs typeface="+mn-lt"/>
              </a:rPr>
              <a:t>. Shrinkage is where data values are shrunk towards a central point, like the mean. The lasso procedure encourages simple, sparse models (i.e. models with fewer parameters)</a:t>
            </a:r>
          </a:p>
        </p:txBody>
      </p:sp>
      <p:pic>
        <p:nvPicPr>
          <p:cNvPr id="11" name="Picture 11">
            <a:extLst>
              <a:ext uri="{FF2B5EF4-FFF2-40B4-BE49-F238E27FC236}">
                <a16:creationId xmlns:a16="http://schemas.microsoft.com/office/drawing/2014/main" id="{9B652984-969C-466E-82D4-9425DBA91CD1}"/>
              </a:ext>
            </a:extLst>
          </p:cNvPr>
          <p:cNvPicPr>
            <a:picLocks noChangeAspect="1"/>
          </p:cNvPicPr>
          <p:nvPr/>
        </p:nvPicPr>
        <p:blipFill>
          <a:blip r:embed="rId2"/>
          <a:stretch>
            <a:fillRect/>
          </a:stretch>
        </p:blipFill>
        <p:spPr>
          <a:xfrm>
            <a:off x="0" y="1464425"/>
            <a:ext cx="4374915" cy="4128847"/>
          </a:xfrm>
          <a:prstGeom prst="rect">
            <a:avLst/>
          </a:prstGeom>
        </p:spPr>
      </p:pic>
      <p:pic>
        <p:nvPicPr>
          <p:cNvPr id="12" name="Picture 12">
            <a:extLst>
              <a:ext uri="{FF2B5EF4-FFF2-40B4-BE49-F238E27FC236}">
                <a16:creationId xmlns:a16="http://schemas.microsoft.com/office/drawing/2014/main" id="{B59913FA-3906-47B2-A3FA-FAE549BCFE83}"/>
              </a:ext>
            </a:extLst>
          </p:cNvPr>
          <p:cNvPicPr>
            <a:picLocks noChangeAspect="1"/>
          </p:cNvPicPr>
          <p:nvPr/>
        </p:nvPicPr>
        <p:blipFill>
          <a:blip r:embed="rId3"/>
          <a:stretch>
            <a:fillRect/>
          </a:stretch>
        </p:blipFill>
        <p:spPr>
          <a:xfrm>
            <a:off x="0" y="5259017"/>
            <a:ext cx="4370182" cy="1605648"/>
          </a:xfrm>
          <a:prstGeom prst="rect">
            <a:avLst/>
          </a:prstGeom>
        </p:spPr>
      </p:pic>
      <p:pic>
        <p:nvPicPr>
          <p:cNvPr id="14" name="Picture 14" descr="A picture containing diagram&#10;&#10;Description automatically generated">
            <a:extLst>
              <a:ext uri="{FF2B5EF4-FFF2-40B4-BE49-F238E27FC236}">
                <a16:creationId xmlns:a16="http://schemas.microsoft.com/office/drawing/2014/main" id="{9C051EAD-8B6E-4ADD-A308-758EE03D42BA}"/>
              </a:ext>
            </a:extLst>
          </p:cNvPr>
          <p:cNvPicPr>
            <a:picLocks noChangeAspect="1"/>
          </p:cNvPicPr>
          <p:nvPr/>
        </p:nvPicPr>
        <p:blipFill>
          <a:blip r:embed="rId4"/>
          <a:stretch>
            <a:fillRect/>
          </a:stretch>
        </p:blipFill>
        <p:spPr>
          <a:xfrm>
            <a:off x="4393324" y="3278357"/>
            <a:ext cx="4067503" cy="3580514"/>
          </a:xfrm>
          <a:prstGeom prst="rect">
            <a:avLst/>
          </a:prstGeom>
        </p:spPr>
      </p:pic>
      <p:pic>
        <p:nvPicPr>
          <p:cNvPr id="13" name="Picture 13">
            <a:extLst>
              <a:ext uri="{FF2B5EF4-FFF2-40B4-BE49-F238E27FC236}">
                <a16:creationId xmlns:a16="http://schemas.microsoft.com/office/drawing/2014/main" id="{D7EDE1D4-51C7-414C-974A-4298502D29D0}"/>
              </a:ext>
            </a:extLst>
          </p:cNvPr>
          <p:cNvPicPr>
            <a:picLocks noChangeAspect="1"/>
          </p:cNvPicPr>
          <p:nvPr/>
        </p:nvPicPr>
        <p:blipFill>
          <a:blip r:embed="rId5"/>
          <a:stretch>
            <a:fillRect/>
          </a:stretch>
        </p:blipFill>
        <p:spPr>
          <a:xfrm>
            <a:off x="6437586" y="5263079"/>
            <a:ext cx="1939159" cy="1608037"/>
          </a:xfrm>
          <a:prstGeom prst="rect">
            <a:avLst/>
          </a:prstGeom>
        </p:spPr>
      </p:pic>
      <p:pic>
        <p:nvPicPr>
          <p:cNvPr id="15" name="Picture 15" descr="Chart, line chart&#10;&#10;Description automatically generated">
            <a:extLst>
              <a:ext uri="{FF2B5EF4-FFF2-40B4-BE49-F238E27FC236}">
                <a16:creationId xmlns:a16="http://schemas.microsoft.com/office/drawing/2014/main" id="{5ECBAED0-2A60-418E-B6F8-08320B99D189}"/>
              </a:ext>
            </a:extLst>
          </p:cNvPr>
          <p:cNvPicPr>
            <a:picLocks noChangeAspect="1"/>
          </p:cNvPicPr>
          <p:nvPr/>
        </p:nvPicPr>
        <p:blipFill>
          <a:blip r:embed="rId6"/>
          <a:stretch>
            <a:fillRect/>
          </a:stretch>
        </p:blipFill>
        <p:spPr>
          <a:xfrm>
            <a:off x="8487071" y="3972270"/>
            <a:ext cx="3675583" cy="2870178"/>
          </a:xfrm>
          <a:prstGeom prst="rect">
            <a:avLst/>
          </a:prstGeom>
        </p:spPr>
      </p:pic>
      <p:pic>
        <p:nvPicPr>
          <p:cNvPr id="9" name="Picture 3" descr="Logo, company name&#10;&#10;Description automatically generated">
            <a:extLst>
              <a:ext uri="{FF2B5EF4-FFF2-40B4-BE49-F238E27FC236}">
                <a16:creationId xmlns:a16="http://schemas.microsoft.com/office/drawing/2014/main" id="{B44F75A0-6A18-4D9B-B86E-E995078CAD24}"/>
              </a:ext>
            </a:extLst>
          </p:cNvPr>
          <p:cNvPicPr>
            <a:picLocks noChangeAspect="1"/>
          </p:cNvPicPr>
          <p:nvPr/>
        </p:nvPicPr>
        <p:blipFill>
          <a:blip r:embed="rId7"/>
          <a:stretch>
            <a:fillRect/>
          </a:stretch>
        </p:blipFill>
        <p:spPr>
          <a:xfrm>
            <a:off x="-79513" y="-100485"/>
            <a:ext cx="875726" cy="679671"/>
          </a:xfrm>
          <a:prstGeom prst="ellipse">
            <a:avLst/>
          </a:prstGeom>
          <a:ln>
            <a:noFill/>
          </a:ln>
          <a:effectLst>
            <a:softEdge rad="112500"/>
          </a:effectLst>
        </p:spPr>
      </p:pic>
    </p:spTree>
    <p:extLst>
      <p:ext uri="{BB962C8B-B14F-4D97-AF65-F5344CB8AC3E}">
        <p14:creationId xmlns:p14="http://schemas.microsoft.com/office/powerpoint/2010/main" val="3007765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C7A7127-4A53-4D41-B6A7-8F1387FBD8FE}"/>
              </a:ext>
            </a:extLst>
          </p:cNvPr>
          <p:cNvSpPr txBox="1"/>
          <p:nvPr/>
        </p:nvSpPr>
        <p:spPr>
          <a:xfrm>
            <a:off x="1152582" y="130945"/>
            <a:ext cx="611776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i="1">
                <a:latin typeface="Microsoft YaHei"/>
                <a:ea typeface="Microsoft YaHei"/>
              </a:rPr>
              <a:t>How the code Works ?</a:t>
            </a:r>
          </a:p>
        </p:txBody>
      </p:sp>
      <p:graphicFrame>
        <p:nvGraphicFramePr>
          <p:cNvPr id="14" name="Diagram 14">
            <a:extLst>
              <a:ext uri="{FF2B5EF4-FFF2-40B4-BE49-F238E27FC236}">
                <a16:creationId xmlns:a16="http://schemas.microsoft.com/office/drawing/2014/main" id="{DF185E61-07D7-45D9-9826-9D569039C84B}"/>
              </a:ext>
            </a:extLst>
          </p:cNvPr>
          <p:cNvGraphicFramePr/>
          <p:nvPr>
            <p:extLst>
              <p:ext uri="{D42A27DB-BD31-4B8C-83A1-F6EECF244321}">
                <p14:modId xmlns:p14="http://schemas.microsoft.com/office/powerpoint/2010/main" val="3463180706"/>
              </p:ext>
            </p:extLst>
          </p:nvPr>
        </p:nvGraphicFramePr>
        <p:xfrm>
          <a:off x="-5408" y="507942"/>
          <a:ext cx="12198082" cy="63520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9" name="Picture 3" descr="Logo, company name&#10;&#10;Description automatically generated">
            <a:extLst>
              <a:ext uri="{FF2B5EF4-FFF2-40B4-BE49-F238E27FC236}">
                <a16:creationId xmlns:a16="http://schemas.microsoft.com/office/drawing/2014/main" id="{59F80CE8-C0F6-49B3-8335-2E894EB87A5D}"/>
              </a:ext>
            </a:extLst>
          </p:cNvPr>
          <p:cNvPicPr>
            <a:picLocks noChangeAspect="1"/>
          </p:cNvPicPr>
          <p:nvPr/>
        </p:nvPicPr>
        <p:blipFill>
          <a:blip r:embed="rId7"/>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1031002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D96F31-D73F-4A18-BA56-B70E3A482BFC}"/>
              </a:ext>
            </a:extLst>
          </p:cNvPr>
          <p:cNvSpPr txBox="1"/>
          <p:nvPr/>
        </p:nvSpPr>
        <p:spPr>
          <a:xfrm>
            <a:off x="3657691" y="-35340"/>
            <a:ext cx="463388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latin typeface="Microsoft YaHei"/>
                <a:ea typeface="Microsoft YaHei"/>
              </a:rPr>
              <a:t>Specifications</a:t>
            </a:r>
          </a:p>
        </p:txBody>
      </p:sp>
      <p:graphicFrame>
        <p:nvGraphicFramePr>
          <p:cNvPr id="3" name="Diagram 3">
            <a:extLst>
              <a:ext uri="{FF2B5EF4-FFF2-40B4-BE49-F238E27FC236}">
                <a16:creationId xmlns:a16="http://schemas.microsoft.com/office/drawing/2014/main" id="{29C334F5-E67D-4AA8-B5F0-5012A05719CA}"/>
              </a:ext>
            </a:extLst>
          </p:cNvPr>
          <p:cNvGraphicFramePr/>
          <p:nvPr>
            <p:extLst>
              <p:ext uri="{D42A27DB-BD31-4B8C-83A1-F6EECF244321}">
                <p14:modId xmlns:p14="http://schemas.microsoft.com/office/powerpoint/2010/main" val="3576022342"/>
              </p:ext>
            </p:extLst>
          </p:nvPr>
        </p:nvGraphicFramePr>
        <p:xfrm>
          <a:off x="-902" y="796054"/>
          <a:ext cx="12238652" cy="60317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69" name="Picture 3" descr="Logo, company name&#10;&#10;Description automatically generated">
            <a:extLst>
              <a:ext uri="{FF2B5EF4-FFF2-40B4-BE49-F238E27FC236}">
                <a16:creationId xmlns:a16="http://schemas.microsoft.com/office/drawing/2014/main" id="{87FF5EC0-C22B-4518-B7C0-721D94112F21}"/>
              </a:ext>
            </a:extLst>
          </p:cNvPr>
          <p:cNvPicPr>
            <a:picLocks noChangeAspect="1"/>
          </p:cNvPicPr>
          <p:nvPr/>
        </p:nvPicPr>
        <p:blipFill>
          <a:blip r:embed="rId7"/>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640799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130" name="Rectangle 132">
            <a:extLst>
              <a:ext uri="{FF2B5EF4-FFF2-40B4-BE49-F238E27FC236}">
                <a16:creationId xmlns:a16="http://schemas.microsoft.com/office/drawing/2014/main" id="{5FC14DC2-4A54-40AC-8EF3-06CEBE60D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E8EC2BBA-55E7-4DA8-AF56-7DBA1F8191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Diagram&#10;&#10;Description automatically generated">
            <a:extLst>
              <a:ext uri="{FF2B5EF4-FFF2-40B4-BE49-F238E27FC236}">
                <a16:creationId xmlns:a16="http://schemas.microsoft.com/office/drawing/2014/main" id="{495BB0DF-E136-4EA6-B733-371067BB8461}"/>
              </a:ext>
            </a:extLst>
          </p:cNvPr>
          <p:cNvPicPr>
            <a:picLocks noChangeAspect="1"/>
          </p:cNvPicPr>
          <p:nvPr/>
        </p:nvPicPr>
        <p:blipFill>
          <a:blip r:embed="rId3"/>
          <a:stretch>
            <a:fillRect/>
          </a:stretch>
        </p:blipFill>
        <p:spPr>
          <a:xfrm>
            <a:off x="643467" y="1302512"/>
            <a:ext cx="10905066" cy="4252975"/>
          </a:xfrm>
          <a:prstGeom prst="rect">
            <a:avLst/>
          </a:prstGeom>
        </p:spPr>
      </p:pic>
      <p:sp>
        <p:nvSpPr>
          <p:cNvPr id="9" name="TextBox 8">
            <a:extLst>
              <a:ext uri="{FF2B5EF4-FFF2-40B4-BE49-F238E27FC236}">
                <a16:creationId xmlns:a16="http://schemas.microsoft.com/office/drawing/2014/main" id="{A0C166BB-817C-4088-99D4-D87BC0F3C971}"/>
              </a:ext>
            </a:extLst>
          </p:cNvPr>
          <p:cNvSpPr txBox="1"/>
          <p:nvPr/>
        </p:nvSpPr>
        <p:spPr>
          <a:xfrm>
            <a:off x="302924" y="5367373"/>
            <a:ext cx="3760777"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Our system can be easily modified and work as a decision making system which get data about real time scenario from </a:t>
            </a:r>
            <a:r>
              <a:rPr lang="en-US" b="1">
                <a:solidFill>
                  <a:schemeClr val="bg1"/>
                </a:solidFill>
              </a:rPr>
              <a:t>Local Data Processors</a:t>
            </a:r>
            <a:r>
              <a:rPr lang="en-US">
                <a:solidFill>
                  <a:schemeClr val="bg1"/>
                </a:solidFill>
              </a:rPr>
              <a:t> and made decisions according to that.</a:t>
            </a:r>
          </a:p>
        </p:txBody>
      </p:sp>
      <p:sp>
        <p:nvSpPr>
          <p:cNvPr id="3" name="TextBox 2">
            <a:extLst>
              <a:ext uri="{FF2B5EF4-FFF2-40B4-BE49-F238E27FC236}">
                <a16:creationId xmlns:a16="http://schemas.microsoft.com/office/drawing/2014/main" id="{19CDDDAC-7A13-4F9B-A576-6508CD67A98E}"/>
              </a:ext>
            </a:extLst>
          </p:cNvPr>
          <p:cNvSpPr txBox="1"/>
          <p:nvPr/>
        </p:nvSpPr>
        <p:spPr>
          <a:xfrm>
            <a:off x="7203266" y="66023"/>
            <a:ext cx="494400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Our system is also maintaining data of conditions and respective decisions, so that it will further used to train our model again and again for better accuracy</a:t>
            </a:r>
          </a:p>
        </p:txBody>
      </p:sp>
      <p:sp>
        <p:nvSpPr>
          <p:cNvPr id="4" name="TextBox 3">
            <a:extLst>
              <a:ext uri="{FF2B5EF4-FFF2-40B4-BE49-F238E27FC236}">
                <a16:creationId xmlns:a16="http://schemas.microsoft.com/office/drawing/2014/main" id="{07F4C584-8652-426D-A0C6-6C55A1EC12AF}"/>
              </a:ext>
            </a:extLst>
          </p:cNvPr>
          <p:cNvSpPr txBox="1"/>
          <p:nvPr/>
        </p:nvSpPr>
        <p:spPr>
          <a:xfrm>
            <a:off x="1117395" y="170584"/>
            <a:ext cx="581959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i="1" u="sng">
                <a:solidFill>
                  <a:srgbClr val="0070C0"/>
                </a:solidFill>
                <a:latin typeface="Comic Sans MS"/>
              </a:rPr>
              <a:t>Project Applications</a:t>
            </a:r>
            <a:endParaRPr lang="en-US" sz="4400" i="1" u="sng" err="1">
              <a:solidFill>
                <a:srgbClr val="0070C0"/>
              </a:solidFill>
            </a:endParaRPr>
          </a:p>
        </p:txBody>
      </p:sp>
      <p:sp>
        <p:nvSpPr>
          <p:cNvPr id="6" name="Rectangle 5">
            <a:extLst>
              <a:ext uri="{FF2B5EF4-FFF2-40B4-BE49-F238E27FC236}">
                <a16:creationId xmlns:a16="http://schemas.microsoft.com/office/drawing/2014/main" id="{4494F248-D921-4C74-85CE-62D9CD8AFDA6}"/>
              </a:ext>
            </a:extLst>
          </p:cNvPr>
          <p:cNvSpPr/>
          <p:nvPr/>
        </p:nvSpPr>
        <p:spPr>
          <a:xfrm>
            <a:off x="234397" y="5367248"/>
            <a:ext cx="3786334" cy="14151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CC0AFC06-5A94-4EB8-A0E0-04511154B85E}"/>
              </a:ext>
            </a:extLst>
          </p:cNvPr>
          <p:cNvCxnSpPr/>
          <p:nvPr/>
        </p:nvCxnSpPr>
        <p:spPr>
          <a:xfrm flipH="1">
            <a:off x="2176728" y="3938794"/>
            <a:ext cx="789453" cy="13971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77BE11C-5C09-4092-BBD1-1D7288717CA5}"/>
              </a:ext>
            </a:extLst>
          </p:cNvPr>
          <p:cNvCxnSpPr/>
          <p:nvPr/>
        </p:nvCxnSpPr>
        <p:spPr>
          <a:xfrm>
            <a:off x="5508645" y="3944416"/>
            <a:ext cx="602027" cy="1700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591F2CE-4D6E-46C5-BA76-CB7AAFC46ECE}"/>
              </a:ext>
            </a:extLst>
          </p:cNvPr>
          <p:cNvSpPr txBox="1"/>
          <p:nvPr/>
        </p:nvSpPr>
        <p:spPr>
          <a:xfrm>
            <a:off x="5352399" y="5745230"/>
            <a:ext cx="404475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Our system also collect data from all the sensors , process it and arrange it into an informative manner for better utilization  </a:t>
            </a:r>
          </a:p>
        </p:txBody>
      </p:sp>
      <p:sp>
        <p:nvSpPr>
          <p:cNvPr id="2" name="Rectangle 1">
            <a:extLst>
              <a:ext uri="{FF2B5EF4-FFF2-40B4-BE49-F238E27FC236}">
                <a16:creationId xmlns:a16="http://schemas.microsoft.com/office/drawing/2014/main" id="{C9BA9258-5140-4328-BFE9-D3C20D63962A}"/>
              </a:ext>
            </a:extLst>
          </p:cNvPr>
          <p:cNvSpPr/>
          <p:nvPr/>
        </p:nvSpPr>
        <p:spPr>
          <a:xfrm>
            <a:off x="5227035" y="5750024"/>
            <a:ext cx="4108173" cy="9181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EC4CAF-040D-4DE1-841F-C5CD790CC1EF}"/>
              </a:ext>
            </a:extLst>
          </p:cNvPr>
          <p:cNvSpPr/>
          <p:nvPr/>
        </p:nvSpPr>
        <p:spPr>
          <a:xfrm>
            <a:off x="7201550" y="99804"/>
            <a:ext cx="4794446" cy="11359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2A215795-CC7A-40CA-A98C-5468E1C21E58}"/>
              </a:ext>
            </a:extLst>
          </p:cNvPr>
          <p:cNvCxnSpPr/>
          <p:nvPr/>
        </p:nvCxnSpPr>
        <p:spPr>
          <a:xfrm flipV="1">
            <a:off x="7689928" y="1251737"/>
            <a:ext cx="251791" cy="1059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3" descr="Logo, company name&#10;&#10;Description automatically generated">
            <a:extLst>
              <a:ext uri="{FF2B5EF4-FFF2-40B4-BE49-F238E27FC236}">
                <a16:creationId xmlns:a16="http://schemas.microsoft.com/office/drawing/2014/main" id="{2C5F4CE3-ADBF-472D-9F2A-52EBDEBA6F06}"/>
              </a:ext>
            </a:extLst>
          </p:cNvPr>
          <p:cNvPicPr>
            <a:picLocks noChangeAspect="1"/>
          </p:cNvPicPr>
          <p:nvPr/>
        </p:nvPicPr>
        <p:blipFill>
          <a:blip r:embed="rId4"/>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1655681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467F8F-89B9-44E1-88A4-EFF4D755D971}"/>
              </a:ext>
            </a:extLst>
          </p:cNvPr>
          <p:cNvSpPr txBox="1"/>
          <p:nvPr/>
        </p:nvSpPr>
        <p:spPr>
          <a:xfrm>
            <a:off x="1506015" y="185529"/>
            <a:ext cx="335847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b="1" i="1">
                <a:latin typeface="Franklin Gothic Medium"/>
              </a:rPr>
              <a:t>Limitations</a:t>
            </a:r>
          </a:p>
        </p:txBody>
      </p:sp>
      <p:sp>
        <p:nvSpPr>
          <p:cNvPr id="3" name="TextBox 2">
            <a:extLst>
              <a:ext uri="{FF2B5EF4-FFF2-40B4-BE49-F238E27FC236}">
                <a16:creationId xmlns:a16="http://schemas.microsoft.com/office/drawing/2014/main" id="{1AAEDB2D-19DA-46D6-B3A9-10F8B1E0EF46}"/>
              </a:ext>
            </a:extLst>
          </p:cNvPr>
          <p:cNvSpPr txBox="1"/>
          <p:nvPr/>
        </p:nvSpPr>
        <p:spPr>
          <a:xfrm>
            <a:off x="1506902" y="1402777"/>
            <a:ext cx="9179969" cy="51090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q"/>
            </a:pPr>
            <a:r>
              <a:rPr lang="en-US" sz="2800" dirty="0"/>
              <a:t>There is no actual vehicle with sensors to track all those data , so we just assume the scenario and fill all data manually according to that .</a:t>
            </a:r>
          </a:p>
          <a:p>
            <a:pPr marL="285750" indent="-285750">
              <a:buFont typeface="Wingdings"/>
              <a:buChar char="q"/>
            </a:pPr>
            <a:r>
              <a:rPr lang="en-US" sz="2800" dirty="0"/>
              <a:t>We didn't consider many other parameters .</a:t>
            </a:r>
          </a:p>
          <a:p>
            <a:pPr marL="285750" indent="-285750">
              <a:buFont typeface="Wingdings"/>
              <a:buChar char="q"/>
            </a:pPr>
            <a:r>
              <a:rPr lang="en-US" sz="2800" dirty="0"/>
              <a:t>If we add any new parameter , we have to do changes manually in the structure of our core dataset as well as in the coding portion also. </a:t>
            </a:r>
          </a:p>
          <a:p>
            <a:pPr marL="285750" indent="-285750">
              <a:buFont typeface="Wingdings"/>
              <a:buChar char="q"/>
            </a:pPr>
            <a:r>
              <a:rPr lang="en-US" sz="2800" dirty="0"/>
              <a:t>There is no particular interface screen for entering data , everything is happening on </a:t>
            </a:r>
            <a:r>
              <a:rPr lang="en-US" sz="2800" dirty="0" err="1"/>
              <a:t>jupyter</a:t>
            </a:r>
            <a:r>
              <a:rPr lang="en-US" sz="2800" dirty="0"/>
              <a:t> notebook screen.</a:t>
            </a:r>
          </a:p>
          <a:p>
            <a:pPr marL="285750" indent="-285750">
              <a:buFont typeface="Wingdings"/>
              <a:buChar char="q"/>
            </a:pPr>
            <a:r>
              <a:rPr lang="en-US" sz="2800" dirty="0"/>
              <a:t>There is a space limitation in MS Excel , so using it is not a long term solution for data storing.</a:t>
            </a:r>
          </a:p>
          <a:p>
            <a:pPr marL="285750" indent="-285750">
              <a:buFont typeface="Wingdings"/>
              <a:buChar char="q"/>
            </a:pPr>
            <a:endParaRPr lang="en-US"/>
          </a:p>
        </p:txBody>
      </p:sp>
      <p:pic>
        <p:nvPicPr>
          <p:cNvPr id="5" name="Picture 3" descr="Logo, company name&#10;&#10;Description automatically generated">
            <a:extLst>
              <a:ext uri="{FF2B5EF4-FFF2-40B4-BE49-F238E27FC236}">
                <a16:creationId xmlns:a16="http://schemas.microsoft.com/office/drawing/2014/main" id="{D08A34EE-76FA-4C6D-B518-BF707B505CE7}"/>
              </a:ext>
            </a:extLst>
          </p:cNvPr>
          <p:cNvPicPr>
            <a:picLocks noChangeAspect="1"/>
          </p:cNvPicPr>
          <p:nvPr/>
        </p:nvPicPr>
        <p:blipFill>
          <a:blip r:embed="rId2"/>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191061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 name="Group 10">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 name="Group 11">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4"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5"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1"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 name="Group 12">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grpSp>
      <p:grpSp>
        <p:nvGrpSpPr>
          <p:cNvPr id="52" name="Group 51">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3" name="Rectangle 52">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extBox 1">
            <a:extLst>
              <a:ext uri="{FF2B5EF4-FFF2-40B4-BE49-F238E27FC236}">
                <a16:creationId xmlns:a16="http://schemas.microsoft.com/office/drawing/2014/main" id="{BA29C715-42F9-4383-A5BA-1F882DD841E3}"/>
              </a:ext>
            </a:extLst>
          </p:cNvPr>
          <p:cNvSpPr txBox="1"/>
          <p:nvPr/>
        </p:nvSpPr>
        <p:spPr>
          <a:xfrm>
            <a:off x="7553009" y="1661"/>
            <a:ext cx="4577788" cy="92391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3200" b="1" i="1" cap="all">
                <a:latin typeface="+mj-lt"/>
                <a:ea typeface="+mj-ea"/>
                <a:cs typeface="+mj-cs"/>
              </a:rPr>
              <a:t>FUTURE ENHANCEMENT</a:t>
            </a:r>
          </a:p>
        </p:txBody>
      </p:sp>
      <p:pic>
        <p:nvPicPr>
          <p:cNvPr id="4" name="Picture 4">
            <a:extLst>
              <a:ext uri="{FF2B5EF4-FFF2-40B4-BE49-F238E27FC236}">
                <a16:creationId xmlns:a16="http://schemas.microsoft.com/office/drawing/2014/main" id="{FBB08014-F449-49E2-8945-854987B66E4B}"/>
              </a:ext>
            </a:extLst>
          </p:cNvPr>
          <p:cNvPicPr>
            <a:picLocks noChangeAspect="1"/>
          </p:cNvPicPr>
          <p:nvPr/>
        </p:nvPicPr>
        <p:blipFill rotWithShape="1">
          <a:blip r:embed="rId4"/>
          <a:srcRect l="5581" r="28290"/>
          <a:stretch/>
        </p:blipFill>
        <p:spPr>
          <a:xfrm>
            <a:off x="-5597" y="10"/>
            <a:ext cx="7558541" cy="6857990"/>
          </a:xfrm>
          <a:prstGeom prst="rect">
            <a:avLst/>
          </a:prstGeom>
        </p:spPr>
      </p:pic>
      <p:grpSp>
        <p:nvGrpSpPr>
          <p:cNvPr id="56" name="Group 55">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7" name="Rectangle 56">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Rectangle 59">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61"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1"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2"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3"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6"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7"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8"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Rectangle 84">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6"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Rectangle 96">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98"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3" name="TextBox 2">
            <a:extLst>
              <a:ext uri="{FF2B5EF4-FFF2-40B4-BE49-F238E27FC236}">
                <a16:creationId xmlns:a16="http://schemas.microsoft.com/office/drawing/2014/main" id="{D7618358-B514-4972-ACAE-ACAFD6DBB4E4}"/>
              </a:ext>
            </a:extLst>
          </p:cNvPr>
          <p:cNvSpPr txBox="1"/>
          <p:nvPr/>
        </p:nvSpPr>
        <p:spPr>
          <a:xfrm>
            <a:off x="7547599" y="927876"/>
            <a:ext cx="4651488" cy="566679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a:bodyPr>
          <a:lstStyle/>
          <a:p>
            <a:pPr marL="285750" indent="-228600" defTabSz="914400">
              <a:lnSpc>
                <a:spcPct val="110000"/>
              </a:lnSpc>
              <a:spcAft>
                <a:spcPts val="600"/>
              </a:spcAft>
              <a:buSzPct val="125000"/>
              <a:buFont typeface="Arial" panose="020B0604020202020204" pitchFamily="34" charset="0"/>
              <a:buChar char="•"/>
            </a:pPr>
            <a:r>
              <a:rPr lang="en-US" sz="2000" dirty="0"/>
              <a:t>Can Became more Automatic while tracking data. </a:t>
            </a:r>
          </a:p>
          <a:p>
            <a:pPr marL="285750" indent="-228600" defTabSz="914400">
              <a:lnSpc>
                <a:spcPct val="110000"/>
              </a:lnSpc>
              <a:spcAft>
                <a:spcPts val="600"/>
              </a:spcAft>
              <a:buSzPct val="125000"/>
              <a:buFont typeface="Arial" panose="020B0604020202020204" pitchFamily="34" charset="0"/>
              <a:buChar char="•"/>
            </a:pPr>
            <a:r>
              <a:rPr lang="en-US" sz="2000" dirty="0"/>
              <a:t>We can assume more parameters and track readings according to that.</a:t>
            </a:r>
          </a:p>
          <a:p>
            <a:pPr marL="285750" indent="-228600" defTabSz="914400">
              <a:lnSpc>
                <a:spcPct val="110000"/>
              </a:lnSpc>
              <a:spcAft>
                <a:spcPts val="600"/>
              </a:spcAft>
              <a:buSzPct val="125000"/>
              <a:buFont typeface="Arial" panose="020B0604020202020204" pitchFamily="34" charset="0"/>
              <a:buChar char="•"/>
            </a:pPr>
            <a:r>
              <a:rPr lang="en-US" sz="2000" dirty="0"/>
              <a:t>We can use this system to automate various kind of robotic vehicle which is cheap as compared to real vehicle. </a:t>
            </a:r>
          </a:p>
          <a:p>
            <a:pPr marL="285750" indent="-228600" defTabSz="914400">
              <a:lnSpc>
                <a:spcPct val="110000"/>
              </a:lnSpc>
              <a:spcAft>
                <a:spcPts val="600"/>
              </a:spcAft>
              <a:buSzPct val="125000"/>
              <a:buFont typeface="Arial" panose="020B0604020202020204" pitchFamily="34" charset="0"/>
              <a:buChar char="•"/>
            </a:pPr>
            <a:r>
              <a:rPr lang="en-US" sz="2000" dirty="0"/>
              <a:t>We can use a dedicated interface screen rather than </a:t>
            </a:r>
            <a:r>
              <a:rPr lang="en-US" sz="2000" dirty="0" err="1"/>
              <a:t>jupyter</a:t>
            </a:r>
            <a:r>
              <a:rPr lang="en-US" sz="2000" dirty="0"/>
              <a:t> notebook interface.</a:t>
            </a:r>
          </a:p>
          <a:p>
            <a:pPr marL="285750" indent="-228600" defTabSz="914400">
              <a:lnSpc>
                <a:spcPct val="110000"/>
              </a:lnSpc>
              <a:spcAft>
                <a:spcPts val="600"/>
              </a:spcAft>
              <a:buSzPct val="125000"/>
              <a:buFont typeface="Arial" panose="020B0604020202020204" pitchFamily="34" charset="0"/>
              <a:buChar char="•"/>
            </a:pPr>
            <a:r>
              <a:rPr lang="en-US" sz="2000" dirty="0"/>
              <a:t>We can use a dedicated database to store our core dataset.</a:t>
            </a:r>
          </a:p>
          <a:p>
            <a:pPr marL="285750" indent="-228600" defTabSz="914400">
              <a:lnSpc>
                <a:spcPct val="110000"/>
              </a:lnSpc>
              <a:spcAft>
                <a:spcPts val="600"/>
              </a:spcAft>
              <a:buSzPct val="125000"/>
              <a:buFont typeface="Arial" panose="020B0604020202020204" pitchFamily="34" charset="0"/>
              <a:buChar char="•"/>
            </a:pPr>
            <a:r>
              <a:rPr lang="en-US" sz="2000" dirty="0"/>
              <a:t>We can use Augmented Reality technology for precise data tracking and accurate decision making.</a:t>
            </a:r>
          </a:p>
          <a:p>
            <a:pPr marL="285750" indent="-228600" defTabSz="914400">
              <a:lnSpc>
                <a:spcPct val="110000"/>
              </a:lnSpc>
              <a:spcAft>
                <a:spcPts val="600"/>
              </a:spcAft>
              <a:buSzPct val="125000"/>
              <a:buFont typeface="Arial" panose="020B0604020202020204" pitchFamily="34" charset="0"/>
              <a:buChar char="•"/>
            </a:pPr>
            <a:r>
              <a:rPr lang="en-US" sz="2000" dirty="0"/>
              <a:t>We can use many other Regression model .</a:t>
            </a:r>
            <a:r>
              <a:rPr lang="en-US" sz="1100" dirty="0"/>
              <a:t> </a:t>
            </a:r>
          </a:p>
          <a:p>
            <a:pPr marL="285750" indent="-228600" defTabSz="914400">
              <a:lnSpc>
                <a:spcPct val="110000"/>
              </a:lnSpc>
              <a:spcAft>
                <a:spcPts val="600"/>
              </a:spcAft>
              <a:buSzPct val="125000"/>
              <a:buFont typeface="Arial" panose="020B0604020202020204" pitchFamily="34" charset="0"/>
              <a:buChar char="•"/>
            </a:pPr>
            <a:endParaRPr lang="en-US" sz="1100"/>
          </a:p>
        </p:txBody>
      </p:sp>
      <p:pic>
        <p:nvPicPr>
          <p:cNvPr id="5" name="Picture 3" descr="Logo, company name&#10;&#10;Description automatically generated">
            <a:extLst>
              <a:ext uri="{FF2B5EF4-FFF2-40B4-BE49-F238E27FC236}">
                <a16:creationId xmlns:a16="http://schemas.microsoft.com/office/drawing/2014/main" id="{859DD98A-98BE-4966-AD36-4BE993703C75}"/>
              </a:ext>
            </a:extLst>
          </p:cNvPr>
          <p:cNvPicPr>
            <a:picLocks noChangeAspect="1"/>
          </p:cNvPicPr>
          <p:nvPr/>
        </p:nvPicPr>
        <p:blipFill>
          <a:blip r:embed="rId5"/>
          <a:stretch>
            <a:fillRect/>
          </a:stretch>
        </p:blipFill>
        <p:spPr>
          <a:xfrm>
            <a:off x="-79513" y="-100485"/>
            <a:ext cx="1015685" cy="778161"/>
          </a:xfrm>
          <a:prstGeom prst="ellipse">
            <a:avLst/>
          </a:prstGeom>
          <a:ln>
            <a:noFill/>
          </a:ln>
          <a:effectLst>
            <a:softEdge rad="112500"/>
          </a:effectLst>
        </p:spPr>
      </p:pic>
    </p:spTree>
    <p:extLst>
      <p:ext uri="{BB962C8B-B14F-4D97-AF65-F5344CB8AC3E}">
        <p14:creationId xmlns:p14="http://schemas.microsoft.com/office/powerpoint/2010/main" val="3653889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7D508E-BEAB-4B1D-8426-DC878BF44D3B}"/>
              </a:ext>
            </a:extLst>
          </p:cNvPr>
          <p:cNvSpPr txBox="1"/>
          <p:nvPr/>
        </p:nvSpPr>
        <p:spPr>
          <a:xfrm>
            <a:off x="3224065" y="946"/>
            <a:ext cx="5739136"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b="1" dirty="0">
                <a:latin typeface="Bookman Old Style"/>
              </a:rPr>
              <a:t>CONCLUSION</a:t>
            </a:r>
          </a:p>
        </p:txBody>
      </p:sp>
      <p:sp>
        <p:nvSpPr>
          <p:cNvPr id="3" name="TextBox 2">
            <a:extLst>
              <a:ext uri="{FF2B5EF4-FFF2-40B4-BE49-F238E27FC236}">
                <a16:creationId xmlns:a16="http://schemas.microsoft.com/office/drawing/2014/main" id="{AB38A89A-9F03-4B17-B0F7-E7309BEBA484}"/>
              </a:ext>
            </a:extLst>
          </p:cNvPr>
          <p:cNvSpPr txBox="1"/>
          <p:nvPr/>
        </p:nvSpPr>
        <p:spPr>
          <a:xfrm>
            <a:off x="1388579" y="1407510"/>
            <a:ext cx="9473410"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800" dirty="0"/>
              <a:t>This project is a simple demonstration of an approach to automate vehicle .</a:t>
            </a:r>
          </a:p>
          <a:p>
            <a:pPr marL="285750" indent="-285750">
              <a:buFont typeface="Arial"/>
              <a:buChar char="•"/>
            </a:pPr>
            <a:r>
              <a:rPr lang="en-US" sz="2800" dirty="0"/>
              <a:t>This is a software based project , Hence there is no Hardware cost required .</a:t>
            </a:r>
          </a:p>
          <a:p>
            <a:pPr marL="285750" indent="-285750">
              <a:buFont typeface="Arial"/>
              <a:buChar char="•"/>
            </a:pPr>
            <a:r>
              <a:rPr lang="en-US" sz="2800" dirty="0"/>
              <a:t>By using this approach we can create a revolutionary AI system which can automate various kind of machine .</a:t>
            </a:r>
          </a:p>
          <a:p>
            <a:pPr marL="285750" indent="-285750">
              <a:buFont typeface="Arial"/>
              <a:buChar char="•"/>
            </a:pPr>
            <a:r>
              <a:rPr lang="en-US" sz="2800" dirty="0"/>
              <a:t>In this project , we try to established a good coordination between MS Excel and </a:t>
            </a:r>
            <a:r>
              <a:rPr lang="en-US" sz="2800" dirty="0" err="1"/>
              <a:t>Jupyter</a:t>
            </a:r>
            <a:r>
              <a:rPr lang="en-US" sz="2800" dirty="0"/>
              <a:t> Notebook , and allow smooth flow of data . </a:t>
            </a:r>
          </a:p>
          <a:p>
            <a:pPr marL="285750" indent="-285750">
              <a:buFont typeface="Arial"/>
              <a:buChar char="•"/>
            </a:pPr>
            <a:r>
              <a:rPr lang="en-US" sz="2800" dirty="0"/>
              <a:t>This project is one of the best example of usage of </a:t>
            </a:r>
            <a:r>
              <a:rPr lang="en-US" sz="2800" dirty="0" err="1"/>
              <a:t>numpy</a:t>
            </a:r>
            <a:r>
              <a:rPr lang="en-US" sz="2800" dirty="0"/>
              <a:t> array , pandas </a:t>
            </a:r>
            <a:r>
              <a:rPr lang="en-US" sz="2800" dirty="0" err="1"/>
              <a:t>dataframe</a:t>
            </a:r>
            <a:r>
              <a:rPr lang="en-US" sz="2800" dirty="0"/>
              <a:t> , </a:t>
            </a:r>
            <a:r>
              <a:rPr lang="en-US" sz="2800" dirty="0" err="1"/>
              <a:t>Jupyter</a:t>
            </a:r>
            <a:r>
              <a:rPr lang="en-US" sz="2800" dirty="0"/>
              <a:t> notebook and various Machine Learning techniques .</a:t>
            </a:r>
          </a:p>
        </p:txBody>
      </p:sp>
      <p:pic>
        <p:nvPicPr>
          <p:cNvPr id="5" name="Picture 3" descr="Logo, company name&#10;&#10;Description automatically generated">
            <a:extLst>
              <a:ext uri="{FF2B5EF4-FFF2-40B4-BE49-F238E27FC236}">
                <a16:creationId xmlns:a16="http://schemas.microsoft.com/office/drawing/2014/main" id="{D52395E6-82C0-442A-A2AA-32BDEB0A059D}"/>
              </a:ext>
            </a:extLst>
          </p:cNvPr>
          <p:cNvPicPr>
            <a:picLocks noChangeAspect="1"/>
          </p:cNvPicPr>
          <p:nvPr/>
        </p:nvPicPr>
        <p:blipFill>
          <a:blip r:embed="rId2"/>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11500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16AE8-FFAC-42F4-8AB0-C5450F07C658}"/>
              </a:ext>
            </a:extLst>
          </p:cNvPr>
          <p:cNvSpPr>
            <a:spLocks noGrp="1"/>
          </p:cNvSpPr>
          <p:nvPr>
            <p:ph type="ctrTitle"/>
          </p:nvPr>
        </p:nvSpPr>
        <p:spPr>
          <a:xfrm>
            <a:off x="1617233" y="4539573"/>
            <a:ext cx="8957534" cy="1182838"/>
          </a:xfrm>
        </p:spPr>
        <p:txBody>
          <a:bodyPr>
            <a:normAutofit/>
          </a:bodyPr>
          <a:lstStyle/>
          <a:p>
            <a:pPr algn="ctr"/>
            <a:r>
              <a:rPr lang="en-US" sz="3700"/>
              <a:t>MACHINE LEARNIING MODEL TO  </a:t>
            </a:r>
            <a:br>
              <a:rPr lang="en-US" sz="3700"/>
            </a:br>
            <a:r>
              <a:rPr lang="en-US" sz="3700"/>
              <a:t>Automate A VEHICLE</a:t>
            </a:r>
          </a:p>
        </p:txBody>
      </p:sp>
      <p:sp>
        <p:nvSpPr>
          <p:cNvPr id="12" name="Round Diagonal Corner Rectangle 6">
            <a:extLst>
              <a:ext uri="{FF2B5EF4-FFF2-40B4-BE49-F238E27FC236}">
                <a16:creationId xmlns:a16="http://schemas.microsoft.com/office/drawing/2014/main" id="{C1C3FA74-6158-4157-A8F0-8CAE5091F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974" y="639965"/>
            <a:ext cx="10879991" cy="3598548"/>
          </a:xfrm>
          <a:prstGeom prst="round2DiagRect">
            <a:avLst>
              <a:gd name="adj1" fmla="val 9529"/>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picture containing way, road, scene, outdoor&#10;&#10;Description automatically generated">
            <a:extLst>
              <a:ext uri="{FF2B5EF4-FFF2-40B4-BE49-F238E27FC236}">
                <a16:creationId xmlns:a16="http://schemas.microsoft.com/office/drawing/2014/main" id="{CD33EE92-EFBC-4EAE-929D-234CE13DA378}"/>
              </a:ext>
            </a:extLst>
          </p:cNvPr>
          <p:cNvPicPr>
            <a:picLocks noChangeAspect="1"/>
          </p:cNvPicPr>
          <p:nvPr/>
        </p:nvPicPr>
        <p:blipFill rotWithShape="1">
          <a:blip r:embed="rId3"/>
          <a:srcRect t="30576" r="1" b="19882"/>
          <a:stretch/>
        </p:blipFill>
        <p:spPr>
          <a:xfrm>
            <a:off x="973635" y="951493"/>
            <a:ext cx="10266669" cy="2975493"/>
          </a:xfrm>
          <a:prstGeom prst="rect">
            <a:avLst/>
          </a:prstGeom>
        </p:spPr>
      </p:pic>
      <p:pic>
        <p:nvPicPr>
          <p:cNvPr id="3" name="Picture 3" descr="Logo, company name&#10;&#10;Description automatically generated">
            <a:extLst>
              <a:ext uri="{FF2B5EF4-FFF2-40B4-BE49-F238E27FC236}">
                <a16:creationId xmlns:a16="http://schemas.microsoft.com/office/drawing/2014/main" id="{5FE4191B-1E1F-446C-A23D-0CF1928FFB34}"/>
              </a:ext>
            </a:extLst>
          </p:cNvPr>
          <p:cNvPicPr>
            <a:picLocks noChangeAspect="1"/>
          </p:cNvPicPr>
          <p:nvPr/>
        </p:nvPicPr>
        <p:blipFill>
          <a:blip r:embed="rId4"/>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856144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F40FD7-0DC8-4E82-B933-190FB959D54C}"/>
              </a:ext>
            </a:extLst>
          </p:cNvPr>
          <p:cNvSpPr txBox="1"/>
          <p:nvPr/>
        </p:nvSpPr>
        <p:spPr>
          <a:xfrm>
            <a:off x="1317586" y="139088"/>
            <a:ext cx="9378751" cy="69557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solidFill>
                  <a:srgbClr val="FF0000"/>
                </a:solidFill>
                <a:latin typeface="Franklin Gothic Heavy"/>
              </a:rPr>
              <a:t>Presented By :</a:t>
            </a:r>
          </a:p>
          <a:p>
            <a:r>
              <a:rPr lang="en-US" sz="2800" b="1" i="1" u="sng" dirty="0">
                <a:latin typeface="Franklin Gothic Heavy"/>
              </a:rPr>
              <a:t>1. Akash Bharadwaj</a:t>
            </a:r>
            <a:r>
              <a:rPr lang="en-US" sz="2000" b="1" i="1" u="sng" dirty="0">
                <a:latin typeface="Franklin Gothic Heavy"/>
              </a:rPr>
              <a:t> </a:t>
            </a:r>
            <a:r>
              <a:rPr lang="en-US" dirty="0">
                <a:latin typeface="Franklin Gothic Heavy"/>
              </a:rPr>
              <a:t>  </a:t>
            </a:r>
          </a:p>
          <a:p>
            <a:r>
              <a:rPr lang="en-US" dirty="0">
                <a:latin typeface="Franklin Gothic Heavy"/>
              </a:rPr>
              <a:t>       </a:t>
            </a:r>
            <a:r>
              <a:rPr lang="en-US" sz="1600" dirty="0">
                <a:latin typeface="Franklin Gothic Heavy"/>
              </a:rPr>
              <a:t>Enrollment No. - 12018002003014</a:t>
            </a:r>
          </a:p>
          <a:p>
            <a:r>
              <a:rPr lang="en-US" sz="1600" dirty="0">
                <a:latin typeface="Franklin Gothic Heavy"/>
              </a:rPr>
              <a:t>        University Roll No. - 10400318193</a:t>
            </a:r>
            <a:endParaRPr lang="en-US" sz="1600" dirty="0">
              <a:latin typeface="Tw Cen MT"/>
            </a:endParaRPr>
          </a:p>
          <a:p>
            <a:r>
              <a:rPr lang="en-US" sz="2800" b="1" i="1" u="sng" dirty="0">
                <a:latin typeface="Franklin Gothic Heavy"/>
              </a:rPr>
              <a:t>2. Abhinav Kumar  </a:t>
            </a:r>
            <a:r>
              <a:rPr lang="en-US" sz="2800" dirty="0">
                <a:latin typeface="Franklin Gothic Heavy"/>
              </a:rPr>
              <a:t> </a:t>
            </a:r>
            <a:r>
              <a:rPr lang="en-US" dirty="0">
                <a:latin typeface="Franklin Gothic Heavy"/>
              </a:rPr>
              <a:t>    </a:t>
            </a:r>
            <a:endParaRPr lang="en-US">
              <a:latin typeface="Tw Cen MT"/>
            </a:endParaRPr>
          </a:p>
          <a:p>
            <a:r>
              <a:rPr lang="en-US" dirty="0">
                <a:latin typeface="Franklin Gothic Heavy"/>
              </a:rPr>
              <a:t>       </a:t>
            </a:r>
            <a:r>
              <a:rPr lang="en-US" sz="1600" dirty="0">
                <a:latin typeface="Franklin Gothic Heavy"/>
              </a:rPr>
              <a:t>Enrollment No. - 12018002003018</a:t>
            </a:r>
            <a:endParaRPr lang="en-US" sz="1600">
              <a:latin typeface="Tw Cen MT" panose="020B0602020104020603"/>
            </a:endParaRPr>
          </a:p>
          <a:p>
            <a:r>
              <a:rPr lang="en-US" sz="1600" dirty="0">
                <a:latin typeface="Franklin Gothic Heavy"/>
              </a:rPr>
              <a:t>        University Roll No. - 10400318203</a:t>
            </a:r>
            <a:endParaRPr lang="en-US" sz="1600" dirty="0"/>
          </a:p>
          <a:p>
            <a:r>
              <a:rPr lang="en-US" sz="2800" b="1" i="1" u="sng" dirty="0">
                <a:latin typeface="Franklin Gothic Heavy"/>
              </a:rPr>
              <a:t>3. Ashish </a:t>
            </a:r>
            <a:r>
              <a:rPr lang="en-US" sz="2800" b="1" i="1" u="sng" dirty="0" err="1">
                <a:latin typeface="Franklin Gothic Heavy"/>
              </a:rPr>
              <a:t>Barnwal</a:t>
            </a:r>
            <a:r>
              <a:rPr lang="en-US" sz="2800" b="1" i="1" u="sng" dirty="0">
                <a:latin typeface="Franklin Gothic Heavy"/>
              </a:rPr>
              <a:t> </a:t>
            </a:r>
            <a:endParaRPr lang="en-US" sz="2800" b="1" i="1" u="sng">
              <a:latin typeface="Tw Cen MT"/>
            </a:endParaRPr>
          </a:p>
          <a:p>
            <a:r>
              <a:rPr lang="en-US" dirty="0">
                <a:latin typeface="Franklin Gothic Heavy"/>
              </a:rPr>
              <a:t>       </a:t>
            </a:r>
            <a:r>
              <a:rPr lang="en-US" sz="1600" dirty="0">
                <a:latin typeface="Franklin Gothic Heavy"/>
              </a:rPr>
              <a:t>Enrollment No. - 12018002003126</a:t>
            </a:r>
            <a:endParaRPr lang="en-US" sz="1600">
              <a:ea typeface="+mn-lt"/>
              <a:cs typeface="+mn-lt"/>
            </a:endParaRPr>
          </a:p>
          <a:p>
            <a:r>
              <a:rPr lang="en-US" sz="1600" dirty="0">
                <a:latin typeface="Franklin Gothic Heavy"/>
              </a:rPr>
              <a:t>        University Roll No. - 10400318173</a:t>
            </a:r>
            <a:endParaRPr lang="en-US" sz="1600" dirty="0"/>
          </a:p>
          <a:p>
            <a:endParaRPr lang="en-US" sz="1600" dirty="0">
              <a:solidFill>
                <a:srgbClr val="FFFFFF"/>
              </a:solidFill>
              <a:latin typeface="Franklin Gothic Heavy"/>
            </a:endParaRPr>
          </a:p>
          <a:p>
            <a:r>
              <a:rPr lang="en-US" sz="3600" dirty="0">
                <a:solidFill>
                  <a:srgbClr val="FF0000"/>
                </a:solidFill>
                <a:latin typeface="Franklin Gothic Heavy"/>
              </a:rPr>
              <a:t>Presented To :</a:t>
            </a:r>
            <a:endParaRPr lang="en-US" sz="3600" dirty="0">
              <a:solidFill>
                <a:srgbClr val="FFFFFF"/>
              </a:solidFill>
              <a:latin typeface="Franklin Gothic Heavy"/>
            </a:endParaRPr>
          </a:p>
          <a:p>
            <a:r>
              <a:rPr lang="en-US" sz="3600" dirty="0">
                <a:latin typeface="Franklin Gothic Heavy"/>
              </a:rPr>
              <a:t>Final Year Project Committee</a:t>
            </a:r>
          </a:p>
          <a:p>
            <a:r>
              <a:rPr lang="en-US" sz="2400" dirty="0">
                <a:latin typeface="Franklin Gothic Heavy"/>
              </a:rPr>
              <a:t>Department Of Electronic And Communication Engineering</a:t>
            </a:r>
          </a:p>
          <a:p>
            <a:r>
              <a:rPr lang="en-US" sz="2400" dirty="0">
                <a:latin typeface="Franklin Gothic Heavy"/>
              </a:rPr>
              <a:t>Institute Of Engineering And Management , Kolkata </a:t>
            </a:r>
          </a:p>
          <a:p>
            <a:r>
              <a:rPr lang="en-US" sz="3200" dirty="0">
                <a:solidFill>
                  <a:srgbClr val="FF0000"/>
                </a:solidFill>
                <a:latin typeface="Franklin Gothic Heavy"/>
              </a:rPr>
              <a:t>Internal Advisor :</a:t>
            </a:r>
            <a:endParaRPr lang="en-US" sz="2400" dirty="0">
              <a:solidFill>
                <a:srgbClr val="FFFFFF"/>
              </a:solidFill>
              <a:latin typeface="Franklin Gothic Heavy"/>
            </a:endParaRPr>
          </a:p>
          <a:p>
            <a:r>
              <a:rPr lang="en-US" sz="2800" dirty="0">
                <a:latin typeface="Franklin Gothic Heavy"/>
              </a:rPr>
              <a:t>Prof. </a:t>
            </a:r>
            <a:r>
              <a:rPr lang="en-US" sz="2800" dirty="0" err="1">
                <a:latin typeface="Franklin Gothic Heavy"/>
              </a:rPr>
              <a:t>Debadyoti</a:t>
            </a:r>
            <a:r>
              <a:rPr lang="en-US" sz="2800" dirty="0">
                <a:latin typeface="Franklin Gothic Heavy"/>
              </a:rPr>
              <a:t> Ghosh</a:t>
            </a:r>
          </a:p>
          <a:p>
            <a:endParaRPr lang="en-US" sz="2800">
              <a:latin typeface="Franklin Gothic Heavy"/>
            </a:endParaRPr>
          </a:p>
        </p:txBody>
      </p:sp>
      <p:pic>
        <p:nvPicPr>
          <p:cNvPr id="2" name="Picture 3" descr="Logo, company name&#10;&#10;Description automatically generated">
            <a:extLst>
              <a:ext uri="{FF2B5EF4-FFF2-40B4-BE49-F238E27FC236}">
                <a16:creationId xmlns:a16="http://schemas.microsoft.com/office/drawing/2014/main" id="{5E97F63E-D689-4D19-8A44-6CD94B5A035A}"/>
              </a:ext>
            </a:extLst>
          </p:cNvPr>
          <p:cNvPicPr>
            <a:picLocks noChangeAspect="1"/>
          </p:cNvPicPr>
          <p:nvPr/>
        </p:nvPicPr>
        <p:blipFill>
          <a:blip r:embed="rId2"/>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2594772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5" name="TextBox 1994">
            <a:extLst>
              <a:ext uri="{FF2B5EF4-FFF2-40B4-BE49-F238E27FC236}">
                <a16:creationId xmlns:a16="http://schemas.microsoft.com/office/drawing/2014/main" id="{C6F044DB-889B-4264-9DCA-EF142CB49F95}"/>
              </a:ext>
            </a:extLst>
          </p:cNvPr>
          <p:cNvSpPr txBox="1"/>
          <p:nvPr/>
        </p:nvSpPr>
        <p:spPr>
          <a:xfrm>
            <a:off x="1450995" y="405019"/>
            <a:ext cx="996089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latin typeface="Comic Sans MS"/>
              </a:rPr>
              <a:t>PRESENTATION  FLOW</a:t>
            </a:r>
          </a:p>
        </p:txBody>
      </p:sp>
      <p:graphicFrame>
        <p:nvGraphicFramePr>
          <p:cNvPr id="4159" name="Diagram 4159">
            <a:extLst>
              <a:ext uri="{FF2B5EF4-FFF2-40B4-BE49-F238E27FC236}">
                <a16:creationId xmlns:a16="http://schemas.microsoft.com/office/drawing/2014/main" id="{1D688C40-01E9-474E-9325-09C00C31DD18}"/>
              </a:ext>
            </a:extLst>
          </p:cNvPr>
          <p:cNvGraphicFramePr/>
          <p:nvPr>
            <p:extLst>
              <p:ext uri="{D42A27DB-BD31-4B8C-83A1-F6EECF244321}">
                <p14:modId xmlns:p14="http://schemas.microsoft.com/office/powerpoint/2010/main" val="1696708373"/>
              </p:ext>
            </p:extLst>
          </p:nvPr>
        </p:nvGraphicFramePr>
        <p:xfrm>
          <a:off x="1221094" y="1600200"/>
          <a:ext cx="9224458" cy="44527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146" name="TextBox 5145">
            <a:extLst>
              <a:ext uri="{FF2B5EF4-FFF2-40B4-BE49-F238E27FC236}">
                <a16:creationId xmlns:a16="http://schemas.microsoft.com/office/drawing/2014/main" id="{1C55EE1F-27A4-4A3E-8887-8F1FDCD5A303}"/>
              </a:ext>
            </a:extLst>
          </p:cNvPr>
          <p:cNvSpPr txBox="1"/>
          <p:nvPr/>
        </p:nvSpPr>
        <p:spPr>
          <a:xfrm>
            <a:off x="10430230" y="3629024"/>
            <a:ext cx="145584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t>Conclusion</a:t>
            </a:r>
          </a:p>
        </p:txBody>
      </p:sp>
      <p:pic>
        <p:nvPicPr>
          <p:cNvPr id="5132" name="Picture 3" descr="Logo, company name&#10;&#10;Description automatically generated">
            <a:extLst>
              <a:ext uri="{FF2B5EF4-FFF2-40B4-BE49-F238E27FC236}">
                <a16:creationId xmlns:a16="http://schemas.microsoft.com/office/drawing/2014/main" id="{F1448DB4-F4D1-41E4-A048-3247A40FB8E9}"/>
              </a:ext>
            </a:extLst>
          </p:cNvPr>
          <p:cNvPicPr>
            <a:picLocks noChangeAspect="1"/>
          </p:cNvPicPr>
          <p:nvPr/>
        </p:nvPicPr>
        <p:blipFill>
          <a:blip r:embed="rId7"/>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523300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B48C8B-BA8B-4EB4-9F5A-CE3693D1A692}"/>
              </a:ext>
            </a:extLst>
          </p:cNvPr>
          <p:cNvSpPr txBox="1"/>
          <p:nvPr/>
        </p:nvSpPr>
        <p:spPr>
          <a:xfrm>
            <a:off x="1676400" y="455306"/>
            <a:ext cx="908531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Comic Sans MS"/>
              </a:rPr>
              <a:t>PROJECT OBJECTIVE</a:t>
            </a:r>
          </a:p>
        </p:txBody>
      </p:sp>
      <p:sp>
        <p:nvSpPr>
          <p:cNvPr id="3" name="TextBox 2">
            <a:extLst>
              <a:ext uri="{FF2B5EF4-FFF2-40B4-BE49-F238E27FC236}">
                <a16:creationId xmlns:a16="http://schemas.microsoft.com/office/drawing/2014/main" id="{2ACBF53F-1303-4040-B9FD-8718194AEE04}"/>
              </a:ext>
            </a:extLst>
          </p:cNvPr>
          <p:cNvSpPr txBox="1"/>
          <p:nvPr/>
        </p:nvSpPr>
        <p:spPr>
          <a:xfrm>
            <a:off x="1629071" y="1714262"/>
            <a:ext cx="817659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ookman Old Style"/>
              </a:rPr>
              <a:t>To create a decision making system to drive a vehicle by training a machine Learning model using the dataset of decisions taken by an individual on particular conditions .</a:t>
            </a:r>
          </a:p>
          <a:p>
            <a:endParaRPr lang="en-US" sz="2800">
              <a:latin typeface="Bookman Old Style"/>
            </a:endParaRPr>
          </a:p>
          <a:p>
            <a:r>
              <a:rPr lang="en-US" sz="2800">
                <a:latin typeface="Bookman Old Style"/>
              </a:rPr>
              <a:t>The dataset is frequently updated by recording the decisions taken by human as well as machine on various scenarios occurred while driving a vehicle.</a:t>
            </a:r>
          </a:p>
        </p:txBody>
      </p:sp>
      <p:pic>
        <p:nvPicPr>
          <p:cNvPr id="5" name="Picture 3" descr="Logo, company name&#10;&#10;Description automatically generated">
            <a:extLst>
              <a:ext uri="{FF2B5EF4-FFF2-40B4-BE49-F238E27FC236}">
                <a16:creationId xmlns:a16="http://schemas.microsoft.com/office/drawing/2014/main" id="{B47505BA-FF21-4AF0-A53A-B7489301899F}"/>
              </a:ext>
            </a:extLst>
          </p:cNvPr>
          <p:cNvPicPr>
            <a:picLocks noChangeAspect="1"/>
          </p:cNvPicPr>
          <p:nvPr/>
        </p:nvPicPr>
        <p:blipFill>
          <a:blip r:embed="rId2"/>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32131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6077D1-7175-4D1C-ABC0-25216DCAB636}"/>
              </a:ext>
            </a:extLst>
          </p:cNvPr>
          <p:cNvSpPr txBox="1"/>
          <p:nvPr/>
        </p:nvSpPr>
        <p:spPr>
          <a:xfrm>
            <a:off x="2518860" y="407976"/>
            <a:ext cx="714954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latin typeface="Comic Sans MS"/>
              </a:rPr>
              <a:t>FEATURES OF PROJECT</a:t>
            </a:r>
            <a:endParaRPr lang="en-US" sz="4400"/>
          </a:p>
        </p:txBody>
      </p:sp>
      <p:sp>
        <p:nvSpPr>
          <p:cNvPr id="3" name="TextBox 2">
            <a:extLst>
              <a:ext uri="{FF2B5EF4-FFF2-40B4-BE49-F238E27FC236}">
                <a16:creationId xmlns:a16="http://schemas.microsoft.com/office/drawing/2014/main" id="{36AB9A55-361B-4D98-89BD-C4F8F1C1289F}"/>
              </a:ext>
            </a:extLst>
          </p:cNvPr>
          <p:cNvSpPr txBox="1"/>
          <p:nvPr/>
        </p:nvSpPr>
        <p:spPr>
          <a:xfrm>
            <a:off x="1767213" y="1379113"/>
            <a:ext cx="846056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p>
          <a:p>
            <a:pPr marL="285750" indent="-285750">
              <a:buFont typeface="Wingdings"/>
              <a:buChar char="v"/>
            </a:pPr>
            <a:endParaRPr lang="en-US"/>
          </a:p>
        </p:txBody>
      </p:sp>
      <p:graphicFrame>
        <p:nvGraphicFramePr>
          <p:cNvPr id="77" name="Diagram 77">
            <a:extLst>
              <a:ext uri="{FF2B5EF4-FFF2-40B4-BE49-F238E27FC236}">
                <a16:creationId xmlns:a16="http://schemas.microsoft.com/office/drawing/2014/main" id="{058DBF8E-8646-4C1A-AA1A-77FDCAAEEFA5}"/>
              </a:ext>
            </a:extLst>
          </p:cNvPr>
          <p:cNvGraphicFramePr/>
          <p:nvPr>
            <p:extLst>
              <p:ext uri="{D42A27DB-BD31-4B8C-83A1-F6EECF244321}">
                <p14:modId xmlns:p14="http://schemas.microsoft.com/office/powerpoint/2010/main" val="470054645"/>
              </p:ext>
            </p:extLst>
          </p:nvPr>
        </p:nvGraphicFramePr>
        <p:xfrm>
          <a:off x="1173764" y="795604"/>
          <a:ext cx="8902621" cy="56927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9" name="Picture 3" descr="Logo, company name&#10;&#10;Description automatically generated">
            <a:extLst>
              <a:ext uri="{FF2B5EF4-FFF2-40B4-BE49-F238E27FC236}">
                <a16:creationId xmlns:a16="http://schemas.microsoft.com/office/drawing/2014/main" id="{F12D68F2-1491-4D68-B792-8CC001A30E93}"/>
              </a:ext>
            </a:extLst>
          </p:cNvPr>
          <p:cNvPicPr>
            <a:picLocks noChangeAspect="1"/>
          </p:cNvPicPr>
          <p:nvPr/>
        </p:nvPicPr>
        <p:blipFill>
          <a:blip r:embed="rId7"/>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2669723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96E74C-7CC9-4A47-B7E8-F87D6FC919F9}"/>
              </a:ext>
            </a:extLst>
          </p:cNvPr>
          <p:cNvSpPr txBox="1"/>
          <p:nvPr/>
        </p:nvSpPr>
        <p:spPr>
          <a:xfrm>
            <a:off x="3758884" y="90871"/>
            <a:ext cx="460323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latin typeface="Comic Sans MS"/>
              </a:rPr>
              <a:t>FLOW DIAGRAM</a:t>
            </a:r>
          </a:p>
        </p:txBody>
      </p:sp>
      <p:pic>
        <p:nvPicPr>
          <p:cNvPr id="3" name="Graphic 3" descr="Car with solid fill">
            <a:extLst>
              <a:ext uri="{FF2B5EF4-FFF2-40B4-BE49-F238E27FC236}">
                <a16:creationId xmlns:a16="http://schemas.microsoft.com/office/drawing/2014/main" id="{B330F087-113C-405E-96FA-8532A362947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5571" y="1968421"/>
            <a:ext cx="1349828" cy="1212573"/>
          </a:xfrm>
          <a:prstGeom prst="rect">
            <a:avLst/>
          </a:prstGeom>
        </p:spPr>
      </p:pic>
      <p:sp>
        <p:nvSpPr>
          <p:cNvPr id="4" name="TextBox 3">
            <a:extLst>
              <a:ext uri="{FF2B5EF4-FFF2-40B4-BE49-F238E27FC236}">
                <a16:creationId xmlns:a16="http://schemas.microsoft.com/office/drawing/2014/main" id="{1D3587EA-99FB-45C3-AF2B-5D6410082C10}"/>
              </a:ext>
            </a:extLst>
          </p:cNvPr>
          <p:cNvSpPr txBox="1"/>
          <p:nvPr/>
        </p:nvSpPr>
        <p:spPr>
          <a:xfrm>
            <a:off x="644623" y="3063144"/>
            <a:ext cx="1967001"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u="sng"/>
              <a:t>Vehicle</a:t>
            </a:r>
            <a:r>
              <a:rPr lang="en-US" sz="1400" b="1">
                <a:solidFill>
                  <a:srgbClr val="FF0000"/>
                </a:solidFill>
              </a:rPr>
              <a:t> (Not included in this project)</a:t>
            </a:r>
          </a:p>
          <a:p>
            <a:r>
              <a:rPr lang="en-US" sz="1400"/>
              <a:t>Sensors for tracking speed , distance , obstacles , motion , etc. are installed in it to note their output and make a datapoint of conditions in front of the Driver </a:t>
            </a:r>
          </a:p>
        </p:txBody>
      </p:sp>
      <p:graphicFrame>
        <p:nvGraphicFramePr>
          <p:cNvPr id="8" name="Table 8">
            <a:extLst>
              <a:ext uri="{FF2B5EF4-FFF2-40B4-BE49-F238E27FC236}">
                <a16:creationId xmlns:a16="http://schemas.microsoft.com/office/drawing/2014/main" id="{CC4E5F59-2017-4529-8BAE-19A93C7EDD0F}"/>
              </a:ext>
            </a:extLst>
          </p:cNvPr>
          <p:cNvGraphicFramePr>
            <a:graphicFrameLocks noGrp="1"/>
          </p:cNvGraphicFramePr>
          <p:nvPr>
            <p:extLst>
              <p:ext uri="{D42A27DB-BD31-4B8C-83A1-F6EECF244321}">
                <p14:modId xmlns:p14="http://schemas.microsoft.com/office/powerpoint/2010/main" val="2498194356"/>
              </p:ext>
            </p:extLst>
          </p:nvPr>
        </p:nvGraphicFramePr>
        <p:xfrm>
          <a:off x="3535490" y="1926297"/>
          <a:ext cx="2939790" cy="390465"/>
        </p:xfrm>
        <a:graphic>
          <a:graphicData uri="http://schemas.openxmlformats.org/drawingml/2006/table">
            <a:tbl>
              <a:tblPr firstRow="1" bandRow="1">
                <a:tableStyleId>{5C22544A-7EE6-4342-B048-85BDC9FD1C3A}</a:tableStyleId>
              </a:tblPr>
              <a:tblGrid>
                <a:gridCol w="587958">
                  <a:extLst>
                    <a:ext uri="{9D8B030D-6E8A-4147-A177-3AD203B41FA5}">
                      <a16:colId xmlns:a16="http://schemas.microsoft.com/office/drawing/2014/main" val="2790960067"/>
                    </a:ext>
                  </a:extLst>
                </a:gridCol>
                <a:gridCol w="587958">
                  <a:extLst>
                    <a:ext uri="{9D8B030D-6E8A-4147-A177-3AD203B41FA5}">
                      <a16:colId xmlns:a16="http://schemas.microsoft.com/office/drawing/2014/main" val="987217251"/>
                    </a:ext>
                  </a:extLst>
                </a:gridCol>
                <a:gridCol w="587958">
                  <a:extLst>
                    <a:ext uri="{9D8B030D-6E8A-4147-A177-3AD203B41FA5}">
                      <a16:colId xmlns:a16="http://schemas.microsoft.com/office/drawing/2014/main" val="1656348043"/>
                    </a:ext>
                  </a:extLst>
                </a:gridCol>
                <a:gridCol w="587958">
                  <a:extLst>
                    <a:ext uri="{9D8B030D-6E8A-4147-A177-3AD203B41FA5}">
                      <a16:colId xmlns:a16="http://schemas.microsoft.com/office/drawing/2014/main" val="4081235675"/>
                    </a:ext>
                  </a:extLst>
                </a:gridCol>
                <a:gridCol w="587958">
                  <a:extLst>
                    <a:ext uri="{9D8B030D-6E8A-4147-A177-3AD203B41FA5}">
                      <a16:colId xmlns:a16="http://schemas.microsoft.com/office/drawing/2014/main" val="1130399888"/>
                    </a:ext>
                  </a:extLst>
                </a:gridCol>
              </a:tblGrid>
              <a:tr h="390465">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83596500"/>
                  </a:ext>
                </a:extLst>
              </a:tr>
            </a:tbl>
          </a:graphicData>
        </a:graphic>
      </p:graphicFrame>
      <p:sp>
        <p:nvSpPr>
          <p:cNvPr id="9" name="TextBox 8">
            <a:extLst>
              <a:ext uri="{FF2B5EF4-FFF2-40B4-BE49-F238E27FC236}">
                <a16:creationId xmlns:a16="http://schemas.microsoft.com/office/drawing/2014/main" id="{1A0AAE98-50E2-4827-8832-56B2BA477488}"/>
              </a:ext>
            </a:extLst>
          </p:cNvPr>
          <p:cNvSpPr txBox="1"/>
          <p:nvPr/>
        </p:nvSpPr>
        <p:spPr>
          <a:xfrm>
            <a:off x="3665113" y="1227660"/>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Data collected by all the sensors at a point of time</a:t>
            </a:r>
          </a:p>
        </p:txBody>
      </p:sp>
      <p:graphicFrame>
        <p:nvGraphicFramePr>
          <p:cNvPr id="10" name="Table 10">
            <a:extLst>
              <a:ext uri="{FF2B5EF4-FFF2-40B4-BE49-F238E27FC236}">
                <a16:creationId xmlns:a16="http://schemas.microsoft.com/office/drawing/2014/main" id="{717AAB1D-893B-443F-AFBE-82579ECDBA14}"/>
              </a:ext>
            </a:extLst>
          </p:cNvPr>
          <p:cNvGraphicFramePr>
            <a:graphicFrameLocks noGrp="1"/>
          </p:cNvGraphicFramePr>
          <p:nvPr>
            <p:extLst>
              <p:ext uri="{D42A27DB-BD31-4B8C-83A1-F6EECF244321}">
                <p14:modId xmlns:p14="http://schemas.microsoft.com/office/powerpoint/2010/main" val="1002964927"/>
              </p:ext>
            </p:extLst>
          </p:nvPr>
        </p:nvGraphicFramePr>
        <p:xfrm>
          <a:off x="6929184" y="1948203"/>
          <a:ext cx="1092869" cy="370840"/>
        </p:xfrm>
        <a:graphic>
          <a:graphicData uri="http://schemas.openxmlformats.org/drawingml/2006/table">
            <a:tbl>
              <a:tblPr firstRow="1" bandRow="1">
                <a:tableStyleId>{5C22544A-7EE6-4342-B048-85BDC9FD1C3A}</a:tableStyleId>
              </a:tblPr>
              <a:tblGrid>
                <a:gridCol w="1092869">
                  <a:extLst>
                    <a:ext uri="{9D8B030D-6E8A-4147-A177-3AD203B41FA5}">
                      <a16:colId xmlns:a16="http://schemas.microsoft.com/office/drawing/2014/main" val="2798575376"/>
                    </a:ext>
                  </a:extLst>
                </a:gridCol>
              </a:tblGrid>
              <a:tr h="370840">
                <a:tc>
                  <a:txBody>
                    <a:bodyPr/>
                    <a:lstStyle/>
                    <a:p>
                      <a:endParaRPr lang="en-US"/>
                    </a:p>
                  </a:txBody>
                  <a:tcPr>
                    <a:solidFill>
                      <a:srgbClr val="ED8413"/>
                    </a:solidFill>
                  </a:tcPr>
                </a:tc>
                <a:extLst>
                  <a:ext uri="{0D108BD9-81ED-4DB2-BD59-A6C34878D82A}">
                    <a16:rowId xmlns:a16="http://schemas.microsoft.com/office/drawing/2014/main" val="2185878984"/>
                  </a:ext>
                </a:extLst>
              </a:tr>
            </a:tbl>
          </a:graphicData>
        </a:graphic>
      </p:graphicFrame>
      <p:sp>
        <p:nvSpPr>
          <p:cNvPr id="11" name="TextBox 10">
            <a:extLst>
              <a:ext uri="{FF2B5EF4-FFF2-40B4-BE49-F238E27FC236}">
                <a16:creationId xmlns:a16="http://schemas.microsoft.com/office/drawing/2014/main" id="{29F1900E-F029-4C2D-88D9-A5A21C6D8DA8}"/>
              </a:ext>
            </a:extLst>
          </p:cNvPr>
          <p:cNvSpPr txBox="1"/>
          <p:nvPr/>
        </p:nvSpPr>
        <p:spPr>
          <a:xfrm>
            <a:off x="6846523" y="1233280"/>
            <a:ext cx="19764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Action performed by Driver</a:t>
            </a:r>
          </a:p>
        </p:txBody>
      </p:sp>
      <p:sp>
        <p:nvSpPr>
          <p:cNvPr id="6" name="TextBox 5">
            <a:extLst>
              <a:ext uri="{FF2B5EF4-FFF2-40B4-BE49-F238E27FC236}">
                <a16:creationId xmlns:a16="http://schemas.microsoft.com/office/drawing/2014/main" id="{BFD644DF-9A75-46DB-8F13-C259DE5FBD65}"/>
              </a:ext>
            </a:extLst>
          </p:cNvPr>
          <p:cNvSpPr txBox="1"/>
          <p:nvPr/>
        </p:nvSpPr>
        <p:spPr>
          <a:xfrm>
            <a:off x="4724400" y="4384675"/>
            <a:ext cx="2743200" cy="317500"/>
          </a:xfrm>
          <a:prstGeom prst="rect">
            <a:avLst/>
          </a:prstGeom>
        </p:spPr>
        <p:txBody>
          <a:bodyPr lIns="91440" tIns="45720" rIns="91440" bIns="45720" anchor="t">
            <a:normAutofit fontScale="92500" lnSpcReduction="20000"/>
          </a:bodyPr>
          <a:lstStyle/>
          <a:p>
            <a:endParaRPr lang="en-US"/>
          </a:p>
        </p:txBody>
      </p:sp>
      <p:sp>
        <p:nvSpPr>
          <p:cNvPr id="14" name="TextBox 13">
            <a:extLst>
              <a:ext uri="{FF2B5EF4-FFF2-40B4-BE49-F238E27FC236}">
                <a16:creationId xmlns:a16="http://schemas.microsoft.com/office/drawing/2014/main" id="{F5C3D3C2-5236-43AB-969A-45B48C210EC0}"/>
              </a:ext>
            </a:extLst>
          </p:cNvPr>
          <p:cNvSpPr txBox="1"/>
          <p:nvPr/>
        </p:nvSpPr>
        <p:spPr>
          <a:xfrm>
            <a:off x="2703443" y="6066893"/>
            <a:ext cx="2743200" cy="317500"/>
          </a:xfrm>
          <a:prstGeom prst="rect">
            <a:avLst/>
          </a:prstGeom>
        </p:spPr>
        <p:txBody>
          <a:bodyPr lIns="91440" tIns="45720" rIns="91440" bIns="45720" anchor="t">
            <a:normAutofit fontScale="92500" lnSpcReduction="20000"/>
          </a:bodyPr>
          <a:lstStyle/>
          <a:p>
            <a:endParaRPr lang="en-US"/>
          </a:p>
        </p:txBody>
      </p:sp>
      <p:sp>
        <p:nvSpPr>
          <p:cNvPr id="17" name="TextBox 16">
            <a:extLst>
              <a:ext uri="{FF2B5EF4-FFF2-40B4-BE49-F238E27FC236}">
                <a16:creationId xmlns:a16="http://schemas.microsoft.com/office/drawing/2014/main" id="{5B8D55BD-56D3-46FD-8182-2C427D4DFB7E}"/>
              </a:ext>
            </a:extLst>
          </p:cNvPr>
          <p:cNvSpPr txBox="1"/>
          <p:nvPr/>
        </p:nvSpPr>
        <p:spPr>
          <a:xfrm>
            <a:off x="2750773" y="6070975"/>
            <a:ext cx="2743200" cy="317500"/>
          </a:xfrm>
          <a:prstGeom prst="rect">
            <a:avLst/>
          </a:prstGeom>
        </p:spPr>
        <p:txBody>
          <a:bodyPr lIns="91440" tIns="45720" rIns="91440" bIns="45720" anchor="t">
            <a:normAutofit fontScale="92500" lnSpcReduction="20000"/>
          </a:bodyPr>
          <a:lstStyle/>
          <a:p>
            <a:endParaRPr lang="en-US"/>
          </a:p>
        </p:txBody>
      </p:sp>
      <p:pic>
        <p:nvPicPr>
          <p:cNvPr id="19" name="Graphic 19" descr="Robot with solid fill">
            <a:extLst>
              <a:ext uri="{FF2B5EF4-FFF2-40B4-BE49-F238E27FC236}">
                <a16:creationId xmlns:a16="http://schemas.microsoft.com/office/drawing/2014/main" id="{B5A9F5A1-CD98-4848-AC68-817B8E6CDE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43534" y="4003579"/>
            <a:ext cx="900201" cy="938062"/>
          </a:xfrm>
          <a:prstGeom prst="rect">
            <a:avLst/>
          </a:prstGeom>
        </p:spPr>
      </p:pic>
      <p:pic>
        <p:nvPicPr>
          <p:cNvPr id="20" name="Graphic 20" descr="Man with solid fill">
            <a:extLst>
              <a:ext uri="{FF2B5EF4-FFF2-40B4-BE49-F238E27FC236}">
                <a16:creationId xmlns:a16="http://schemas.microsoft.com/office/drawing/2014/main" id="{5FEAC5C4-02FF-4E4F-930B-73AAA8EF0FC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24267" y="4055638"/>
            <a:ext cx="971195" cy="838672"/>
          </a:xfrm>
          <a:prstGeom prst="rect">
            <a:avLst/>
          </a:prstGeom>
        </p:spPr>
      </p:pic>
      <p:sp>
        <p:nvSpPr>
          <p:cNvPr id="21" name="TextBox 20">
            <a:extLst>
              <a:ext uri="{FF2B5EF4-FFF2-40B4-BE49-F238E27FC236}">
                <a16:creationId xmlns:a16="http://schemas.microsoft.com/office/drawing/2014/main" id="{043235BB-A6FA-4014-AC83-EE0FC4C2E262}"/>
              </a:ext>
            </a:extLst>
          </p:cNvPr>
          <p:cNvSpPr txBox="1"/>
          <p:nvPr/>
        </p:nvSpPr>
        <p:spPr>
          <a:xfrm rot="-2340000">
            <a:off x="4856921" y="3228797"/>
            <a:ext cx="140851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t>Decision taken by Human</a:t>
            </a:r>
          </a:p>
        </p:txBody>
      </p:sp>
      <p:sp>
        <p:nvSpPr>
          <p:cNvPr id="22" name="TextBox 21">
            <a:extLst>
              <a:ext uri="{FF2B5EF4-FFF2-40B4-BE49-F238E27FC236}">
                <a16:creationId xmlns:a16="http://schemas.microsoft.com/office/drawing/2014/main" id="{88F5AB7A-C17D-479C-8802-903FD5F8A2D4}"/>
              </a:ext>
            </a:extLst>
          </p:cNvPr>
          <p:cNvSpPr txBox="1"/>
          <p:nvPr/>
        </p:nvSpPr>
        <p:spPr>
          <a:xfrm rot="18480000">
            <a:off x="6168683" y="3300213"/>
            <a:ext cx="118133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t>Decision taken by Machine</a:t>
            </a:r>
          </a:p>
        </p:txBody>
      </p:sp>
      <p:pic>
        <p:nvPicPr>
          <p:cNvPr id="23" name="Picture 23">
            <a:extLst>
              <a:ext uri="{FF2B5EF4-FFF2-40B4-BE49-F238E27FC236}">
                <a16:creationId xmlns:a16="http://schemas.microsoft.com/office/drawing/2014/main" id="{D259ABCB-8344-4D5B-89FA-FABE335D4D5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9182810" y="2805201"/>
            <a:ext cx="1593101" cy="1782417"/>
          </a:xfrm>
          <a:prstGeom prst="rect">
            <a:avLst/>
          </a:prstGeom>
        </p:spPr>
      </p:pic>
      <p:sp>
        <p:nvSpPr>
          <p:cNvPr id="24" name="TextBox 23">
            <a:extLst>
              <a:ext uri="{FF2B5EF4-FFF2-40B4-BE49-F238E27FC236}">
                <a16:creationId xmlns:a16="http://schemas.microsoft.com/office/drawing/2014/main" id="{710A4C2F-B7ED-4E04-A8C8-ED64FA265986}"/>
              </a:ext>
            </a:extLst>
          </p:cNvPr>
          <p:cNvSpPr txBox="1"/>
          <p:nvPr/>
        </p:nvSpPr>
        <p:spPr>
          <a:xfrm>
            <a:off x="4724400" y="4800600"/>
            <a:ext cx="2743200" cy="317500"/>
          </a:xfrm>
          <a:prstGeom prst="rect">
            <a:avLst/>
          </a:prstGeom>
        </p:spPr>
        <p:txBody>
          <a:bodyPr lIns="91440" tIns="45720" rIns="91440" bIns="45720" anchor="t">
            <a:normAutofit fontScale="92500" lnSpcReduction="20000"/>
          </a:bodyPr>
          <a:lstStyle/>
          <a:p>
            <a:endParaRPr lang="en-US"/>
          </a:p>
        </p:txBody>
      </p:sp>
      <p:sp>
        <p:nvSpPr>
          <p:cNvPr id="26" name="TextBox 25">
            <a:extLst>
              <a:ext uri="{FF2B5EF4-FFF2-40B4-BE49-F238E27FC236}">
                <a16:creationId xmlns:a16="http://schemas.microsoft.com/office/drawing/2014/main" id="{60CE1EC1-F77C-462C-9828-9F8EDF067FA0}"/>
              </a:ext>
            </a:extLst>
          </p:cNvPr>
          <p:cNvSpPr txBox="1"/>
          <p:nvPr/>
        </p:nvSpPr>
        <p:spPr>
          <a:xfrm rot="18480000">
            <a:off x="10031121" y="4141952"/>
            <a:ext cx="97308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i="1" u="sng"/>
              <a:t>Dataset</a:t>
            </a:r>
          </a:p>
        </p:txBody>
      </p:sp>
      <p:pic>
        <p:nvPicPr>
          <p:cNvPr id="34" name="Picture 34">
            <a:extLst>
              <a:ext uri="{FF2B5EF4-FFF2-40B4-BE49-F238E27FC236}">
                <a16:creationId xmlns:a16="http://schemas.microsoft.com/office/drawing/2014/main" id="{C19225A0-EC79-464A-A618-F3E25316AB9B}"/>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7469493" y="5550374"/>
            <a:ext cx="1006220" cy="807280"/>
          </a:xfrm>
          <a:prstGeom prst="rect">
            <a:avLst/>
          </a:prstGeom>
        </p:spPr>
      </p:pic>
      <p:sp>
        <p:nvSpPr>
          <p:cNvPr id="35" name="TextBox 34">
            <a:extLst>
              <a:ext uri="{FF2B5EF4-FFF2-40B4-BE49-F238E27FC236}">
                <a16:creationId xmlns:a16="http://schemas.microsoft.com/office/drawing/2014/main" id="{939CC8CC-D25C-462F-9E26-08CFF24F212E}"/>
              </a:ext>
            </a:extLst>
          </p:cNvPr>
          <p:cNvSpPr txBox="1"/>
          <p:nvPr/>
        </p:nvSpPr>
        <p:spPr>
          <a:xfrm>
            <a:off x="1051655" y="5311627"/>
            <a:ext cx="2743200" cy="317500"/>
          </a:xfrm>
          <a:prstGeom prst="rect">
            <a:avLst/>
          </a:prstGeom>
        </p:spPr>
        <p:txBody>
          <a:bodyPr lIns="91440" tIns="45720" rIns="91440" bIns="45720" anchor="t">
            <a:normAutofit fontScale="92500" lnSpcReduction="20000"/>
          </a:bodyPr>
          <a:lstStyle/>
          <a:p>
            <a:endParaRPr lang="en-US"/>
          </a:p>
        </p:txBody>
      </p:sp>
      <p:sp>
        <p:nvSpPr>
          <p:cNvPr id="37" name="TextBox 36">
            <a:extLst>
              <a:ext uri="{FF2B5EF4-FFF2-40B4-BE49-F238E27FC236}">
                <a16:creationId xmlns:a16="http://schemas.microsoft.com/office/drawing/2014/main" id="{98783947-5B53-4015-814E-B3138E1B306C}"/>
              </a:ext>
            </a:extLst>
          </p:cNvPr>
          <p:cNvSpPr txBox="1"/>
          <p:nvPr/>
        </p:nvSpPr>
        <p:spPr>
          <a:xfrm>
            <a:off x="6364652" y="6383584"/>
            <a:ext cx="338214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i="1" u="sng"/>
              <a:t>Machine Learning Model Training</a:t>
            </a:r>
          </a:p>
        </p:txBody>
      </p:sp>
      <p:sp>
        <p:nvSpPr>
          <p:cNvPr id="39" name="Plus Sign 38">
            <a:extLst>
              <a:ext uri="{FF2B5EF4-FFF2-40B4-BE49-F238E27FC236}">
                <a16:creationId xmlns:a16="http://schemas.microsoft.com/office/drawing/2014/main" id="{C770B191-1FB5-413E-AEEE-8E7BB46E1638}"/>
              </a:ext>
            </a:extLst>
          </p:cNvPr>
          <p:cNvSpPr/>
          <p:nvPr/>
        </p:nvSpPr>
        <p:spPr>
          <a:xfrm>
            <a:off x="6485696" y="1949192"/>
            <a:ext cx="359702" cy="336037"/>
          </a:xfrm>
          <a:prstGeom prst="mathPlus">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FEBC4EED-040E-482F-8950-126AE19A8AEB}"/>
              </a:ext>
            </a:extLst>
          </p:cNvPr>
          <p:cNvSpPr/>
          <p:nvPr/>
        </p:nvSpPr>
        <p:spPr>
          <a:xfrm>
            <a:off x="3251929" y="1110285"/>
            <a:ext cx="5428658" cy="131574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Graphic 45" descr="Back with solid fill">
            <a:extLst>
              <a:ext uri="{FF2B5EF4-FFF2-40B4-BE49-F238E27FC236}">
                <a16:creationId xmlns:a16="http://schemas.microsoft.com/office/drawing/2014/main" id="{DA368895-C0A0-4A47-A4A4-61F7E12DB5FC}"/>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861930" y="1712845"/>
            <a:ext cx="1718996" cy="919132"/>
          </a:xfrm>
          <a:prstGeom prst="rect">
            <a:avLst/>
          </a:prstGeom>
        </p:spPr>
      </p:pic>
      <p:pic>
        <p:nvPicPr>
          <p:cNvPr id="46" name="Graphic 46" descr="Back with solid fill">
            <a:extLst>
              <a:ext uri="{FF2B5EF4-FFF2-40B4-BE49-F238E27FC236}">
                <a16:creationId xmlns:a16="http://schemas.microsoft.com/office/drawing/2014/main" id="{89D9F291-A30B-447B-9DA8-9CE8F255F898}"/>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3240000">
            <a:off x="8573313" y="1946735"/>
            <a:ext cx="1510747" cy="871804"/>
          </a:xfrm>
          <a:prstGeom prst="rect">
            <a:avLst/>
          </a:prstGeom>
        </p:spPr>
      </p:pic>
      <p:pic>
        <p:nvPicPr>
          <p:cNvPr id="47" name="Graphic 47" descr="Back with solid fill">
            <a:extLst>
              <a:ext uri="{FF2B5EF4-FFF2-40B4-BE49-F238E27FC236}">
                <a16:creationId xmlns:a16="http://schemas.microsoft.com/office/drawing/2014/main" id="{F6C63E88-E156-4E60-86FD-361CBA0756A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9680000">
            <a:off x="4016474" y="2599298"/>
            <a:ext cx="3323455" cy="933330"/>
          </a:xfrm>
          <a:prstGeom prst="rect">
            <a:avLst/>
          </a:prstGeom>
        </p:spPr>
      </p:pic>
      <p:pic>
        <p:nvPicPr>
          <p:cNvPr id="48" name="Graphic 48" descr="Back with solid fill">
            <a:extLst>
              <a:ext uri="{FF2B5EF4-FFF2-40B4-BE49-F238E27FC236}">
                <a16:creationId xmlns:a16="http://schemas.microsoft.com/office/drawing/2014/main" id="{A3C3807D-4DE3-4B3C-9788-807C7AC41547}"/>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2640000">
            <a:off x="5418758" y="2668321"/>
            <a:ext cx="2438399" cy="904935"/>
          </a:xfrm>
          <a:prstGeom prst="rect">
            <a:avLst/>
          </a:prstGeom>
        </p:spPr>
      </p:pic>
      <p:pic>
        <p:nvPicPr>
          <p:cNvPr id="49" name="Graphic 49" descr="Back with solid fill">
            <a:extLst>
              <a:ext uri="{FF2B5EF4-FFF2-40B4-BE49-F238E27FC236}">
                <a16:creationId xmlns:a16="http://schemas.microsoft.com/office/drawing/2014/main" id="{ECB5076C-43BA-4A74-9872-684B68F2B179}"/>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9240000">
            <a:off x="8712724" y="5082945"/>
            <a:ext cx="1501282" cy="914400"/>
          </a:xfrm>
          <a:prstGeom prst="rect">
            <a:avLst/>
          </a:prstGeom>
        </p:spPr>
      </p:pic>
      <p:pic>
        <p:nvPicPr>
          <p:cNvPr id="50" name="Graphic 50" descr="Back with solid fill">
            <a:extLst>
              <a:ext uri="{FF2B5EF4-FFF2-40B4-BE49-F238E27FC236}">
                <a16:creationId xmlns:a16="http://schemas.microsoft.com/office/drawing/2014/main" id="{7FFC5AE6-99E6-4378-9D12-3F1AC48D321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4460000">
            <a:off x="5955412" y="5067673"/>
            <a:ext cx="1316698" cy="933330"/>
          </a:xfrm>
          <a:prstGeom prst="rect">
            <a:avLst/>
          </a:prstGeom>
        </p:spPr>
      </p:pic>
      <p:sp>
        <p:nvSpPr>
          <p:cNvPr id="51" name="TextBox 50">
            <a:extLst>
              <a:ext uri="{FF2B5EF4-FFF2-40B4-BE49-F238E27FC236}">
                <a16:creationId xmlns:a16="http://schemas.microsoft.com/office/drawing/2014/main" id="{30E18D06-EC52-4826-A0EA-C28B293E9715}"/>
              </a:ext>
            </a:extLst>
          </p:cNvPr>
          <p:cNvSpPr txBox="1"/>
          <p:nvPr/>
        </p:nvSpPr>
        <p:spPr>
          <a:xfrm>
            <a:off x="7559714" y="2287240"/>
            <a:ext cx="169249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u="sng"/>
              <a:t>Datapoint </a:t>
            </a:r>
          </a:p>
        </p:txBody>
      </p:sp>
      <p:sp>
        <p:nvSpPr>
          <p:cNvPr id="52" name="Arrow: Curved Left 51">
            <a:extLst>
              <a:ext uri="{FF2B5EF4-FFF2-40B4-BE49-F238E27FC236}">
                <a16:creationId xmlns:a16="http://schemas.microsoft.com/office/drawing/2014/main" id="{8ED811F9-1C55-4343-8421-0655AA06EF83}"/>
              </a:ext>
            </a:extLst>
          </p:cNvPr>
          <p:cNvSpPr/>
          <p:nvPr/>
        </p:nvSpPr>
        <p:spPr>
          <a:xfrm rot="-2160000">
            <a:off x="10415042" y="2342707"/>
            <a:ext cx="724137" cy="1003379"/>
          </a:xfrm>
          <a:prstGeom prst="curvedLeftArrow">
            <a:avLst/>
          </a:prstGeom>
          <a:solidFill>
            <a:schemeClr val="bg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TextBox 52">
            <a:extLst>
              <a:ext uri="{FF2B5EF4-FFF2-40B4-BE49-F238E27FC236}">
                <a16:creationId xmlns:a16="http://schemas.microsoft.com/office/drawing/2014/main" id="{080B844B-7EB6-451C-B8AF-3D2C8D763B7B}"/>
              </a:ext>
            </a:extLst>
          </p:cNvPr>
          <p:cNvSpPr txBox="1"/>
          <p:nvPr/>
        </p:nvSpPr>
        <p:spPr>
          <a:xfrm>
            <a:off x="11078048" y="2260620"/>
            <a:ext cx="1077213" cy="7433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i="1"/>
              <a:t>Removing Duplicate Datapoints</a:t>
            </a:r>
          </a:p>
        </p:txBody>
      </p:sp>
      <p:sp>
        <p:nvSpPr>
          <p:cNvPr id="54" name="TextBox 53">
            <a:extLst>
              <a:ext uri="{FF2B5EF4-FFF2-40B4-BE49-F238E27FC236}">
                <a16:creationId xmlns:a16="http://schemas.microsoft.com/office/drawing/2014/main" id="{08B0ABDD-D445-4763-82A6-2F7B23AB9973}"/>
              </a:ext>
            </a:extLst>
          </p:cNvPr>
          <p:cNvSpPr txBox="1"/>
          <p:nvPr/>
        </p:nvSpPr>
        <p:spPr>
          <a:xfrm>
            <a:off x="4930873" y="4282461"/>
            <a:ext cx="816901" cy="5184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bg1"/>
                </a:solidFill>
                <a:latin typeface="Arial Black"/>
              </a:rPr>
              <a:t>OR</a:t>
            </a:r>
          </a:p>
        </p:txBody>
      </p:sp>
      <p:pic>
        <p:nvPicPr>
          <p:cNvPr id="5" name="Picture 3" descr="Logo, company name&#10;&#10;Description automatically generated">
            <a:extLst>
              <a:ext uri="{FF2B5EF4-FFF2-40B4-BE49-F238E27FC236}">
                <a16:creationId xmlns:a16="http://schemas.microsoft.com/office/drawing/2014/main" id="{FDA43317-19EB-4A99-BD2F-BDFAF95EDD92}"/>
              </a:ext>
            </a:extLst>
          </p:cNvPr>
          <p:cNvPicPr>
            <a:picLocks noChangeAspect="1"/>
          </p:cNvPicPr>
          <p:nvPr/>
        </p:nvPicPr>
        <p:blipFill>
          <a:blip r:embed="rId14"/>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1932856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CF320B-243E-4012-80F3-23B7867D08DC}"/>
              </a:ext>
            </a:extLst>
          </p:cNvPr>
          <p:cNvSpPr txBox="1"/>
          <p:nvPr/>
        </p:nvSpPr>
        <p:spPr>
          <a:xfrm>
            <a:off x="3650027" y="138201"/>
            <a:ext cx="464109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latin typeface="Comic Sans MS"/>
              </a:rPr>
              <a:t>PROJECT PARTS</a:t>
            </a:r>
          </a:p>
        </p:txBody>
      </p:sp>
      <p:sp>
        <p:nvSpPr>
          <p:cNvPr id="3" name="TextBox 2">
            <a:extLst>
              <a:ext uri="{FF2B5EF4-FFF2-40B4-BE49-F238E27FC236}">
                <a16:creationId xmlns:a16="http://schemas.microsoft.com/office/drawing/2014/main" id="{1DC6A0EB-70DC-41CA-BD73-9C3B7D5AE9A5}"/>
              </a:ext>
            </a:extLst>
          </p:cNvPr>
          <p:cNvSpPr txBox="1"/>
          <p:nvPr/>
        </p:nvSpPr>
        <p:spPr>
          <a:xfrm>
            <a:off x="3792902" y="1071473"/>
            <a:ext cx="8340213" cy="24314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v"/>
            </a:pPr>
            <a:r>
              <a:rPr lang="en-US" sz="3200" b="1" i="1" u="sng">
                <a:solidFill>
                  <a:schemeClr val="accent4"/>
                </a:solidFill>
              </a:rPr>
              <a:t>Maintaining core Dataset :</a:t>
            </a:r>
            <a:endParaRPr lang="en-US" i="1" u="sng">
              <a:solidFill>
                <a:schemeClr val="accent4"/>
              </a:solidFill>
            </a:endParaRPr>
          </a:p>
          <a:p>
            <a:r>
              <a:rPr lang="en-US" sz="2400" b="1"/>
              <a:t> </a:t>
            </a:r>
            <a:r>
              <a:rPr lang="en-US" sz="2400"/>
              <a:t>As there is no actual vehicle with sensors to gather those data , so for demonstration of the actual scenario we create datapoint manually and after getting the decision from human or pre-learned ML </a:t>
            </a:r>
            <a:r>
              <a:rPr lang="en-US" sz="2400">
                <a:ea typeface="+mn-lt"/>
                <a:cs typeface="+mn-lt"/>
              </a:rPr>
              <a:t>model on that particular scenario , we just merge that datapoint as one row in our core Dataset.</a:t>
            </a:r>
          </a:p>
        </p:txBody>
      </p:sp>
      <p:pic>
        <p:nvPicPr>
          <p:cNvPr id="4" name="Picture 4" descr="Table, Excel&#10;&#10;Description automatically generated">
            <a:extLst>
              <a:ext uri="{FF2B5EF4-FFF2-40B4-BE49-F238E27FC236}">
                <a16:creationId xmlns:a16="http://schemas.microsoft.com/office/drawing/2014/main" id="{5846E771-2801-4164-BE46-EDA4B683E06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67095" y="1180691"/>
            <a:ext cx="3214912" cy="2246902"/>
          </a:xfrm>
          <a:prstGeom prst="rect">
            <a:avLst/>
          </a:prstGeom>
        </p:spPr>
      </p:pic>
      <p:sp>
        <p:nvSpPr>
          <p:cNvPr id="5" name="TextBox 4">
            <a:extLst>
              <a:ext uri="{FF2B5EF4-FFF2-40B4-BE49-F238E27FC236}">
                <a16:creationId xmlns:a16="http://schemas.microsoft.com/office/drawing/2014/main" id="{08E8A118-63D5-40E6-9AC1-C8AC0D9E1A08}"/>
              </a:ext>
            </a:extLst>
          </p:cNvPr>
          <p:cNvSpPr txBox="1"/>
          <p:nvPr/>
        </p:nvSpPr>
        <p:spPr>
          <a:xfrm>
            <a:off x="655216" y="3105474"/>
            <a:ext cx="2743200" cy="317500"/>
          </a:xfrm>
          <a:prstGeom prst="rect">
            <a:avLst/>
          </a:prstGeom>
        </p:spPr>
        <p:txBody>
          <a:bodyPr lIns="91440" tIns="45720" rIns="91440" bIns="45720" anchor="t">
            <a:normAutofit fontScale="92500" lnSpcReduction="20000"/>
          </a:bodyPr>
          <a:lstStyle/>
          <a:p>
            <a:endParaRPr lang="en-US"/>
          </a:p>
        </p:txBody>
      </p:sp>
      <p:sp>
        <p:nvSpPr>
          <p:cNvPr id="7" name="TextBox 6">
            <a:extLst>
              <a:ext uri="{FF2B5EF4-FFF2-40B4-BE49-F238E27FC236}">
                <a16:creationId xmlns:a16="http://schemas.microsoft.com/office/drawing/2014/main" id="{D4FA5625-CAA6-47F7-9C3C-737026BB0E8D}"/>
              </a:ext>
            </a:extLst>
          </p:cNvPr>
          <p:cNvSpPr txBox="1"/>
          <p:nvPr/>
        </p:nvSpPr>
        <p:spPr>
          <a:xfrm>
            <a:off x="904033" y="3915747"/>
            <a:ext cx="6008914" cy="24314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Sans-Serif"/>
              <a:buChar char="v"/>
            </a:pPr>
            <a:r>
              <a:rPr lang="en-US" sz="3200" b="1" i="1" u="sng">
                <a:solidFill>
                  <a:schemeClr val="accent4"/>
                </a:solidFill>
                <a:ea typeface="+mn-lt"/>
                <a:cs typeface="+mn-lt"/>
              </a:rPr>
              <a:t>Training the Machine :</a:t>
            </a:r>
            <a:endParaRPr lang="en-US" sz="3200" i="1" u="sng">
              <a:solidFill>
                <a:schemeClr val="accent4"/>
              </a:solidFill>
              <a:ea typeface="+mn-lt"/>
              <a:cs typeface="+mn-lt"/>
            </a:endParaRPr>
          </a:p>
          <a:p>
            <a:r>
              <a:rPr lang="en-US" sz="2400" b="1">
                <a:ea typeface="+mn-lt"/>
                <a:cs typeface="+mn-lt"/>
              </a:rPr>
              <a:t>Create a Machine Learning Model based on supervised learning and trained it using core Dataset. Here we import many regression model and choose the model having highest accuracy</a:t>
            </a:r>
            <a:endParaRPr lang="en-US" sz="2400" b="1"/>
          </a:p>
        </p:txBody>
      </p:sp>
      <p:pic>
        <p:nvPicPr>
          <p:cNvPr id="8" name="Picture 8">
            <a:extLst>
              <a:ext uri="{FF2B5EF4-FFF2-40B4-BE49-F238E27FC236}">
                <a16:creationId xmlns:a16="http://schemas.microsoft.com/office/drawing/2014/main" id="{1F05E029-C640-4374-800A-41ABC0727AE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709747" y="4094437"/>
            <a:ext cx="3624424" cy="2194024"/>
          </a:xfrm>
          <a:prstGeom prst="rect">
            <a:avLst/>
          </a:prstGeom>
        </p:spPr>
      </p:pic>
      <p:sp>
        <p:nvSpPr>
          <p:cNvPr id="9" name="TextBox 8">
            <a:extLst>
              <a:ext uri="{FF2B5EF4-FFF2-40B4-BE49-F238E27FC236}">
                <a16:creationId xmlns:a16="http://schemas.microsoft.com/office/drawing/2014/main" id="{37BB3028-01D5-4EC1-90E7-28BF17691F0B}"/>
              </a:ext>
            </a:extLst>
          </p:cNvPr>
          <p:cNvSpPr txBox="1"/>
          <p:nvPr/>
        </p:nvSpPr>
        <p:spPr>
          <a:xfrm>
            <a:off x="6709747" y="6288412"/>
            <a:ext cx="3624424" cy="317500"/>
          </a:xfrm>
          <a:prstGeom prst="rect">
            <a:avLst/>
          </a:prstGeom>
        </p:spPr>
        <p:txBody>
          <a:bodyPr lIns="91440" tIns="45720" rIns="91440" bIns="45720" anchor="t">
            <a:normAutofit fontScale="92500" lnSpcReduction="20000"/>
          </a:bodyPr>
          <a:lstStyle/>
          <a:p>
            <a:endParaRPr lang="en-US"/>
          </a:p>
        </p:txBody>
      </p:sp>
      <p:pic>
        <p:nvPicPr>
          <p:cNvPr id="6" name="Picture 3" descr="Logo, company name&#10;&#10;Description automatically generated">
            <a:extLst>
              <a:ext uri="{FF2B5EF4-FFF2-40B4-BE49-F238E27FC236}">
                <a16:creationId xmlns:a16="http://schemas.microsoft.com/office/drawing/2014/main" id="{B91A3DEE-D340-4628-96A2-CBD4E102E0FA}"/>
              </a:ext>
            </a:extLst>
          </p:cNvPr>
          <p:cNvPicPr>
            <a:picLocks noChangeAspect="1"/>
          </p:cNvPicPr>
          <p:nvPr/>
        </p:nvPicPr>
        <p:blipFill>
          <a:blip r:embed="rId6"/>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2538437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1" name="Picture 11" descr="Chart, scatter chart&#10;&#10;Description automatically generated">
            <a:extLst>
              <a:ext uri="{FF2B5EF4-FFF2-40B4-BE49-F238E27FC236}">
                <a16:creationId xmlns:a16="http://schemas.microsoft.com/office/drawing/2014/main" id="{8D29E363-027A-404F-AA2B-BB15C49C513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160322" y="643467"/>
            <a:ext cx="3088927" cy="2543217"/>
          </a:xfrm>
          <a:prstGeom prst="rect">
            <a:avLst/>
          </a:prstGeom>
        </p:spPr>
      </p:pic>
      <p:cxnSp>
        <p:nvCxnSpPr>
          <p:cNvPr id="19" name="Straight Connector 18">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2" name="Picture 2" descr="Icon&#10;&#10;Description automatically generated">
            <a:extLst>
              <a:ext uri="{FF2B5EF4-FFF2-40B4-BE49-F238E27FC236}">
                <a16:creationId xmlns:a16="http://schemas.microsoft.com/office/drawing/2014/main" id="{CEC68691-96D8-4515-9767-DF417B2DB8C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218468" y="3671316"/>
            <a:ext cx="2545862" cy="2545862"/>
          </a:xfrm>
          <a:prstGeom prst="rect">
            <a:avLst/>
          </a:prstGeom>
        </p:spPr>
      </p:pic>
      <p:pic>
        <p:nvPicPr>
          <p:cNvPr id="8" name="Picture 8" descr="Logo, company name&#10;&#10;Description automatically generated">
            <a:extLst>
              <a:ext uri="{FF2B5EF4-FFF2-40B4-BE49-F238E27FC236}">
                <a16:creationId xmlns:a16="http://schemas.microsoft.com/office/drawing/2014/main" id="{26A1510B-BD86-4BFB-96D5-C8B1FFC66AA1}"/>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7603602" y="3671316"/>
            <a:ext cx="2202367" cy="2553469"/>
          </a:xfrm>
          <a:prstGeom prst="rect">
            <a:avLst/>
          </a:prstGeom>
        </p:spPr>
      </p:pic>
      <p:sp>
        <p:nvSpPr>
          <p:cNvPr id="3" name="TextBox 2">
            <a:extLst>
              <a:ext uri="{FF2B5EF4-FFF2-40B4-BE49-F238E27FC236}">
                <a16:creationId xmlns:a16="http://schemas.microsoft.com/office/drawing/2014/main" id="{03326DD8-C876-47EB-9444-EAC54FFE6D99}"/>
              </a:ext>
            </a:extLst>
          </p:cNvPr>
          <p:cNvSpPr txBox="1"/>
          <p:nvPr/>
        </p:nvSpPr>
        <p:spPr>
          <a:xfrm>
            <a:off x="4724400" y="4800600"/>
            <a:ext cx="2743200" cy="317500"/>
          </a:xfrm>
          <a:prstGeom prst="rect">
            <a:avLst/>
          </a:prstGeom>
        </p:spPr>
        <p:txBody>
          <a:bodyPr lIns="91440" tIns="45720" rIns="91440" bIns="45720" anchor="t">
            <a:normAutofit fontScale="92500" lnSpcReduction="20000"/>
          </a:bodyPr>
          <a:lstStyle/>
          <a:p>
            <a:endParaRPr lang="en-US"/>
          </a:p>
        </p:txBody>
      </p:sp>
      <p:sp>
        <p:nvSpPr>
          <p:cNvPr id="6" name="TextBox 5">
            <a:extLst>
              <a:ext uri="{FF2B5EF4-FFF2-40B4-BE49-F238E27FC236}">
                <a16:creationId xmlns:a16="http://schemas.microsoft.com/office/drawing/2014/main" id="{AA822FDB-54E0-4813-8D9A-C681BD0593A8}"/>
              </a:ext>
            </a:extLst>
          </p:cNvPr>
          <p:cNvSpPr txBox="1"/>
          <p:nvPr/>
        </p:nvSpPr>
        <p:spPr>
          <a:xfrm>
            <a:off x="2625012" y="3245498"/>
            <a:ext cx="2743200" cy="317500"/>
          </a:xfrm>
          <a:prstGeom prst="rect">
            <a:avLst/>
          </a:prstGeom>
        </p:spPr>
        <p:txBody>
          <a:bodyPr lIns="91440" tIns="45720" rIns="91440" bIns="45720" anchor="t">
            <a:normAutofit fontScale="92500" lnSpcReduction="20000"/>
          </a:bodyPr>
          <a:lstStyle/>
          <a:p>
            <a:endParaRPr lang="en-US"/>
          </a:p>
        </p:txBody>
      </p:sp>
      <p:sp>
        <p:nvSpPr>
          <p:cNvPr id="9" name="TextBox 8">
            <a:extLst>
              <a:ext uri="{FF2B5EF4-FFF2-40B4-BE49-F238E27FC236}">
                <a16:creationId xmlns:a16="http://schemas.microsoft.com/office/drawing/2014/main" id="{EFC325E2-675B-4CE1-98CF-06D25F0293D2}"/>
              </a:ext>
            </a:extLst>
          </p:cNvPr>
          <p:cNvSpPr txBox="1"/>
          <p:nvPr/>
        </p:nvSpPr>
        <p:spPr>
          <a:xfrm>
            <a:off x="4724400" y="5019675"/>
            <a:ext cx="2743200" cy="317500"/>
          </a:xfrm>
          <a:prstGeom prst="rect">
            <a:avLst/>
          </a:prstGeom>
        </p:spPr>
        <p:txBody>
          <a:bodyPr lIns="91440" tIns="45720" rIns="91440" bIns="45720" anchor="t">
            <a:normAutofit fontScale="92500" lnSpcReduction="20000"/>
          </a:bodyPr>
          <a:lstStyle/>
          <a:p>
            <a:endParaRPr lang="en-US"/>
          </a:p>
        </p:txBody>
      </p:sp>
      <p:sp>
        <p:nvSpPr>
          <p:cNvPr id="12" name="TextBox 11">
            <a:extLst>
              <a:ext uri="{FF2B5EF4-FFF2-40B4-BE49-F238E27FC236}">
                <a16:creationId xmlns:a16="http://schemas.microsoft.com/office/drawing/2014/main" id="{C91D3411-BB0F-4A67-83BB-DCC1B5ACA866}"/>
              </a:ext>
            </a:extLst>
          </p:cNvPr>
          <p:cNvSpPr txBox="1"/>
          <p:nvPr/>
        </p:nvSpPr>
        <p:spPr>
          <a:xfrm>
            <a:off x="2946400" y="3401754"/>
            <a:ext cx="6205893" cy="965459"/>
          </a:xfrm>
          <a:prstGeom prst="rect">
            <a:avLst/>
          </a:prstGeom>
        </p:spPr>
        <p:txBody>
          <a:bodyPr lIns="91440" tIns="45720" rIns="91440" bIns="45720" anchor="t">
            <a:noAutofit/>
          </a:bodyPr>
          <a:lstStyle/>
          <a:p>
            <a:endParaRPr lang="en-US" sz="6000" b="1">
              <a:latin typeface="Comic Sans MS"/>
            </a:endParaRPr>
          </a:p>
        </p:txBody>
      </p:sp>
      <p:sp>
        <p:nvSpPr>
          <p:cNvPr id="15" name="TextBox 14">
            <a:extLst>
              <a:ext uri="{FF2B5EF4-FFF2-40B4-BE49-F238E27FC236}">
                <a16:creationId xmlns:a16="http://schemas.microsoft.com/office/drawing/2014/main" id="{C5741F7C-6667-4620-92F0-07BFB8734436}"/>
              </a:ext>
            </a:extLst>
          </p:cNvPr>
          <p:cNvSpPr txBox="1"/>
          <p:nvPr/>
        </p:nvSpPr>
        <p:spPr>
          <a:xfrm>
            <a:off x="4867275" y="334327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0" name="TextBox 1">
            <a:extLst>
              <a:ext uri="{FF2B5EF4-FFF2-40B4-BE49-F238E27FC236}">
                <a16:creationId xmlns:a16="http://schemas.microsoft.com/office/drawing/2014/main" id="{C2889ADD-E4FC-4571-8259-F739E6E37533}"/>
              </a:ext>
            </a:extLst>
          </p:cNvPr>
          <p:cNvSpPr txBox="1"/>
          <p:nvPr/>
        </p:nvSpPr>
        <p:spPr>
          <a:xfrm>
            <a:off x="4283788" y="-3112"/>
            <a:ext cx="3733282"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3600" b="1">
                <a:solidFill>
                  <a:srgbClr val="EB1E77"/>
                </a:solidFill>
                <a:latin typeface="Comic Sans MS"/>
              </a:rPr>
              <a:t>REQUIREMENT</a:t>
            </a:r>
            <a:endParaRPr lang="en-US" sz="3600">
              <a:solidFill>
                <a:srgbClr val="EB1E77"/>
              </a:solidFill>
            </a:endParaRPr>
          </a:p>
        </p:txBody>
      </p:sp>
      <p:pic>
        <p:nvPicPr>
          <p:cNvPr id="4" name="Picture 6" descr="Logo&#10;&#10;Description automatically generated">
            <a:extLst>
              <a:ext uri="{FF2B5EF4-FFF2-40B4-BE49-F238E27FC236}">
                <a16:creationId xmlns:a16="http://schemas.microsoft.com/office/drawing/2014/main" id="{87A88EF8-E061-4F81-A96A-7BC6AA34FE96}"/>
              </a:ext>
            </a:extLst>
          </p:cNvPr>
          <p:cNvPicPr>
            <a:picLocks noChangeAspect="1"/>
          </p:cNvPicPr>
          <p:nvPr/>
        </p:nvPicPr>
        <p:blipFill>
          <a:blip r:embed="rId8"/>
          <a:stretch>
            <a:fillRect/>
          </a:stretch>
        </p:blipFill>
        <p:spPr>
          <a:xfrm>
            <a:off x="1449220" y="814680"/>
            <a:ext cx="4339771" cy="2438922"/>
          </a:xfrm>
          <a:prstGeom prst="rect">
            <a:avLst/>
          </a:prstGeom>
        </p:spPr>
      </p:pic>
      <p:pic>
        <p:nvPicPr>
          <p:cNvPr id="5" name="Picture 3" descr="Logo, company name&#10;&#10;Description automatically generated">
            <a:extLst>
              <a:ext uri="{FF2B5EF4-FFF2-40B4-BE49-F238E27FC236}">
                <a16:creationId xmlns:a16="http://schemas.microsoft.com/office/drawing/2014/main" id="{74A0B54B-1940-4FA0-A977-DC27ACFE7291}"/>
              </a:ext>
            </a:extLst>
          </p:cNvPr>
          <p:cNvPicPr>
            <a:picLocks noChangeAspect="1"/>
          </p:cNvPicPr>
          <p:nvPr/>
        </p:nvPicPr>
        <p:blipFill>
          <a:blip r:embed="rId9"/>
          <a:stretch>
            <a:fillRect/>
          </a:stretch>
        </p:blipFill>
        <p:spPr>
          <a:xfrm>
            <a:off x="-79513" y="-100485"/>
            <a:ext cx="1233399" cy="944038"/>
          </a:xfrm>
          <a:prstGeom prst="ellipse">
            <a:avLst/>
          </a:prstGeom>
          <a:ln>
            <a:noFill/>
          </a:ln>
          <a:effectLst>
            <a:softEdge rad="112500"/>
          </a:effectLst>
        </p:spPr>
      </p:pic>
    </p:spTree>
    <p:extLst>
      <p:ext uri="{BB962C8B-B14F-4D97-AF65-F5344CB8AC3E}">
        <p14:creationId xmlns:p14="http://schemas.microsoft.com/office/powerpoint/2010/main" val="42569073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Application>Microsoft Office PowerPoint</Application>
  <PresentationFormat>Widescreen</PresentationFormat>
  <Slides>19</Slides>
  <Notes>0</Notes>
  <HiddenSlides>1</HiddenSlide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Circuit</vt:lpstr>
      <vt:lpstr>Default Design</vt:lpstr>
      <vt:lpstr>PowerPoint Presentation</vt:lpstr>
      <vt:lpstr>MACHINE LEARNIING MODEL TO   Automate A VEHICLE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Machine learning model we used in this project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313</cp:revision>
  <dcterms:created xsi:type="dcterms:W3CDTF">2021-11-17T16:27:02Z</dcterms:created>
  <dcterms:modified xsi:type="dcterms:W3CDTF">2022-01-14T18:15:54Z</dcterms:modified>
</cp:coreProperties>
</file>